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384" r:id="rId2"/>
    <p:sldId id="399" r:id="rId3"/>
    <p:sldId id="400" r:id="rId4"/>
    <p:sldId id="461" r:id="rId5"/>
    <p:sldId id="469" r:id="rId6"/>
    <p:sldId id="444" r:id="rId7"/>
    <p:sldId id="464" r:id="rId8"/>
    <p:sldId id="463" r:id="rId9"/>
    <p:sldId id="445" r:id="rId10"/>
    <p:sldId id="466" r:id="rId11"/>
    <p:sldId id="456" r:id="rId12"/>
    <p:sldId id="457" r:id="rId13"/>
    <p:sldId id="458" r:id="rId14"/>
    <p:sldId id="460" r:id="rId15"/>
    <p:sldId id="459" r:id="rId16"/>
    <p:sldId id="467" r:id="rId17"/>
    <p:sldId id="443" r:id="rId18"/>
    <p:sldId id="447" r:id="rId19"/>
    <p:sldId id="448" r:id="rId20"/>
    <p:sldId id="454" r:id="rId21"/>
    <p:sldId id="455" r:id="rId22"/>
    <p:sldId id="450" r:id="rId23"/>
    <p:sldId id="468" r:id="rId24"/>
    <p:sldId id="451" r:id="rId25"/>
    <p:sldId id="436" r:id="rId26"/>
    <p:sldId id="437" r:id="rId27"/>
    <p:sldId id="438" r:id="rId28"/>
    <p:sldId id="439" r:id="rId29"/>
    <p:sldId id="440" r:id="rId30"/>
    <p:sldId id="453" r:id="rId31"/>
    <p:sldId id="452" r:id="rId32"/>
    <p:sldId id="44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qi fang" initials="bf" lastIdx="1" clrIdx="0"/>
  <p:cmAuthor id="2" name="易点淘" initials="易点淘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A5552"/>
    <a:srgbClr val="2C72FF"/>
    <a:srgbClr val="FFFFFF"/>
    <a:srgbClr val="ED7D31"/>
    <a:srgbClr val="D67A78"/>
    <a:srgbClr val="727272"/>
    <a:srgbClr val="BFBFBF"/>
    <a:srgbClr val="7F7F7F"/>
    <a:srgbClr val="2C5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20" autoAdjust="0"/>
    <p:restoredTop sz="81560" autoAdjust="0"/>
  </p:normalViewPr>
  <p:slideViewPr>
    <p:cSldViewPr snapToGrid="0">
      <p:cViewPr varScale="1">
        <p:scale>
          <a:sx n="71" d="100"/>
          <a:sy n="71" d="100"/>
        </p:scale>
        <p:origin x="18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7F9F9-47F8-4B2A-81CD-33E72B80F9AA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83761-93EA-472E-83CA-569B2B5701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由我做一个</a:t>
            </a:r>
            <a:r>
              <a:rPr kumimoji="1" lang="en" altLang="zh-CN" dirty="0"/>
              <a:t>ES</a:t>
            </a:r>
            <a:r>
              <a:rPr kumimoji="1" lang="zh-CN" altLang="en-US" dirty="0"/>
              <a:t>原理介绍的简单分享，加深一下大家对</a:t>
            </a:r>
            <a:r>
              <a:rPr kumimoji="1" lang="en" altLang="zh-CN" dirty="0"/>
              <a:t>ES</a:t>
            </a:r>
            <a:r>
              <a:rPr kumimoji="1" lang="zh-CN" altLang="en-US" dirty="0"/>
              <a:t>的理解，便于在后续工作中深度使用。</a:t>
            </a:r>
            <a:endParaRPr kumimoji="1" lang="en-US" altLang="zh-CN" dirty="0"/>
          </a:p>
          <a:p>
            <a:r>
              <a:rPr kumimoji="1" lang="zh-CN" altLang="en-US" dirty="0"/>
              <a:t>在座的研发同学们或多或少都使用过</a:t>
            </a:r>
            <a:r>
              <a:rPr kumimoji="1" lang="en-US" altLang="zh-CN" dirty="0" err="1"/>
              <a:t>elasticsearch</a:t>
            </a:r>
            <a:r>
              <a:rPr kumimoji="1" lang="zh-CN" altLang="en-US" dirty="0"/>
              <a:t>组件，对</a:t>
            </a:r>
            <a:r>
              <a:rPr kumimoji="1" lang="en-US" altLang="zh-CN" dirty="0"/>
              <a:t>es</a:t>
            </a:r>
            <a:r>
              <a:rPr kumimoji="1" lang="zh-CN" altLang="en-US" dirty="0"/>
              <a:t>有基本了解，今天将不再赘述</a:t>
            </a:r>
            <a:r>
              <a:rPr kumimoji="1" lang="en-US" altLang="zh-CN" dirty="0"/>
              <a:t>ES</a:t>
            </a:r>
            <a:r>
              <a:rPr kumimoji="1" lang="zh-CN" altLang="en-US" dirty="0"/>
              <a:t>的基本使用方法，着重讲解</a:t>
            </a:r>
            <a:r>
              <a:rPr kumimoji="1" lang="en-US" altLang="zh-CN" dirty="0"/>
              <a:t>ES</a:t>
            </a:r>
            <a:r>
              <a:rPr kumimoji="1" lang="zh-CN" altLang="en-US" dirty="0"/>
              <a:t>的底层原理。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1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4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45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Step2 Delta: 227 </a:t>
            </a:r>
            <a:r>
              <a:rPr kumimoji="1" lang="zh-CN" altLang="en-US" dirty="0"/>
              <a:t>最少可以用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bit</a:t>
            </a:r>
            <a:r>
              <a:rPr kumimoji="1" lang="zh-CN" altLang="en-US" dirty="0"/>
              <a:t>位表示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用</a:t>
            </a:r>
            <a:r>
              <a:rPr kumimoji="1" lang="en-US" altLang="zh-CN" dirty="0"/>
              <a:t>8bit</a:t>
            </a:r>
            <a:r>
              <a:rPr kumimoji="1" lang="zh-CN" altLang="en-US" dirty="0"/>
              <a:t>存还是太浪费了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为了解压缩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07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</a:t>
            </a:r>
            <a:r>
              <a:rPr kumimoji="1" lang="en-US" altLang="zh-CN" dirty="0"/>
              <a:t>delta</a:t>
            </a:r>
            <a:r>
              <a:rPr kumimoji="1" lang="zh-CN" altLang="en-US" dirty="0"/>
              <a:t>值依然很大的情况，其实</a:t>
            </a:r>
            <a:r>
              <a:rPr kumimoji="1" lang="en-US" altLang="zh-CN" dirty="0"/>
              <a:t>FOR</a:t>
            </a:r>
            <a:r>
              <a:rPr kumimoji="1" lang="zh-CN" altLang="en-US" dirty="0"/>
              <a:t>算法压缩效果将不会特别显著</a:t>
            </a:r>
            <a:endParaRPr kumimoji="1" lang="en-US" altLang="zh-CN" dirty="0"/>
          </a:p>
          <a:p>
            <a:r>
              <a:rPr kumimoji="1" lang="en-US" altLang="zh-CN" dirty="0"/>
              <a:t>Int 4</a:t>
            </a:r>
            <a:r>
              <a:rPr kumimoji="1" lang="zh-CN" altLang="en-US" dirty="0"/>
              <a:t>字节 分为高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 低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</a:t>
            </a:r>
            <a:endParaRPr kumimoji="1" lang="en-US" altLang="zh-CN" dirty="0"/>
          </a:p>
          <a:p>
            <a:r>
              <a:rPr kumimoji="1" lang="en-US" altLang="zh-CN" dirty="0"/>
              <a:t>RBM</a:t>
            </a:r>
          </a:p>
          <a:p>
            <a:r>
              <a:rPr kumimoji="1" lang="zh-CN" altLang="en-US" dirty="0"/>
              <a:t>高位使用</a:t>
            </a:r>
            <a:r>
              <a:rPr kumimoji="1" lang="en-US" altLang="zh-CN" dirty="0"/>
              <a:t>short</a:t>
            </a:r>
            <a:r>
              <a:rPr kumimoji="1" lang="zh-CN" altLang="en-US" dirty="0"/>
              <a:t>数组存储高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位，</a:t>
            </a:r>
            <a:endParaRPr kumimoji="1" lang="en-US" altLang="zh-CN" dirty="0"/>
          </a:p>
          <a:p>
            <a:r>
              <a:rPr kumimoji="1" lang="zh-CN" altLang="en-US" dirty="0"/>
              <a:t>低位使用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存储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array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，如果文档个数小于</a:t>
            </a:r>
            <a:r>
              <a:rPr kumimoji="1" lang="en-US" altLang="zh-CN" dirty="0"/>
              <a:t>4096</a:t>
            </a:r>
            <a:r>
              <a:rPr kumimoji="1" lang="zh-CN" altLang="en-US" dirty="0"/>
              <a:t>，即</a:t>
            </a:r>
            <a:r>
              <a:rPr kumimoji="1" lang="en-US" altLang="zh-CN" dirty="0"/>
              <a:t>65536bit</a:t>
            </a:r>
            <a:r>
              <a:rPr kumimoji="1" lang="zh-CN" altLang="en-US" dirty="0"/>
              <a:t>，则更省空间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bitmap container</a:t>
            </a:r>
            <a:r>
              <a:rPr kumimoji="1" lang="zh-CN" altLang="en-US" dirty="0"/>
              <a:t>存储低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位，始终占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字节，如果文档个数大于</a:t>
            </a:r>
            <a:r>
              <a:rPr kumimoji="1" lang="en-US" altLang="zh-CN" dirty="0"/>
              <a:t>4096</a:t>
            </a:r>
            <a:r>
              <a:rPr kumimoji="1" lang="zh-CN" altLang="en-US" dirty="0"/>
              <a:t>，则更省空间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run container,</a:t>
            </a:r>
            <a:r>
              <a:rPr kumimoji="1" lang="zh-CN" altLang="en-US" dirty="0"/>
              <a:t>则取决于连续数是否足够多，如果连续能极大压缩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79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与前一个单词进行最大前缀匹配</a:t>
            </a:r>
            <a:endParaRPr kumimoji="1" lang="en-US" altLang="zh-CN" dirty="0"/>
          </a:p>
          <a:p>
            <a:br>
              <a:rPr kumimoji="1" lang="en-US" altLang="zh-CN" dirty="0"/>
            </a:br>
            <a:r>
              <a:rPr lang="zh-CN" altLang="en-US" b="0" i="0" dirty="0">
                <a:solidFill>
                  <a:srgbClr val="636B6F"/>
                </a:solidFill>
                <a:effectLst/>
                <a:latin typeface="Helvetica" pitchFamily="2" charset="0"/>
              </a:rPr>
              <a:t>将单词分成单个字母，</a:t>
            </a:r>
            <a:r>
              <a:rPr lang="en-US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0 </a:t>
            </a:r>
            <a:r>
              <a:rPr lang="zh-CN" altLang="en-US" b="0" i="0" dirty="0">
                <a:solidFill>
                  <a:srgbClr val="636B6F"/>
                </a:solidFill>
                <a:effectLst/>
                <a:latin typeface="Helvetica" pitchFamily="2" charset="0"/>
              </a:rPr>
              <a:t>权重不显示。</a:t>
            </a:r>
            <a:br>
              <a:rPr kumimoji="1" lang="en-US" altLang="zh-CN" dirty="0"/>
            </a:br>
            <a:r>
              <a:rPr lang="zh-CN" altLang="en-US" b="0" i="0" dirty="0">
                <a:solidFill>
                  <a:srgbClr val="636B6F"/>
                </a:solidFill>
                <a:effectLst/>
                <a:latin typeface="Helvetica" pitchFamily="2" charset="0"/>
              </a:rPr>
              <a:t>最后整条路径上的权重加起来就是这个单词对应的序号。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FST </a:t>
            </a:r>
            <a:r>
              <a:rPr lang="zh-CN" altLang="en-US" b="0" i="0" dirty="0">
                <a:solidFill>
                  <a:srgbClr val="636B6F"/>
                </a:solidFill>
                <a:effectLst/>
                <a:latin typeface="Helvetica" pitchFamily="2" charset="0"/>
              </a:rPr>
              <a:t>以字节的方式存储所有的 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term</a:t>
            </a:r>
            <a:r>
              <a:rPr lang="zh-CN" altLang="e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，</a:t>
            </a:r>
            <a:r>
              <a:rPr lang="zh-CN" altLang="en-US" b="0" i="0" dirty="0">
                <a:solidFill>
                  <a:srgbClr val="636B6F"/>
                </a:solidFill>
                <a:effectLst/>
                <a:latin typeface="Helvetica" pitchFamily="2" charset="0"/>
              </a:rPr>
              <a:t>这种压缩方式可以有效的缩减存储空间，使得 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term index </a:t>
            </a:r>
            <a:r>
              <a:rPr lang="zh-CN" altLang="en-US" b="0" i="0" dirty="0">
                <a:solidFill>
                  <a:srgbClr val="636B6F"/>
                </a:solidFill>
                <a:effectLst/>
                <a:latin typeface="Helvetica" pitchFamily="2" charset="0"/>
              </a:rPr>
              <a:t>足以放进内存</a:t>
            </a:r>
            <a:endParaRPr lang="en-US" altLang="zh-CN" b="0" i="0" dirty="0">
              <a:solidFill>
                <a:srgbClr val="636B6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11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3E10-9BFE-40E4-FC99-ED34D818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EEE15-A158-43BD-33F7-DBB6B05F8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D9807D-FB82-F668-FCCC-06821E87B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接下来看看读写原理及如何调优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932A1-5A59-B28E-6A4C-78B41C29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44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客户端发起写入请求至</a:t>
            </a:r>
            <a:r>
              <a:rPr kumimoji="1" lang="en" altLang="zh-CN" dirty="0"/>
              <a:t>node 4</a:t>
            </a:r>
          </a:p>
          <a:p>
            <a:r>
              <a:rPr kumimoji="1" lang="en" altLang="zh-CN" dirty="0"/>
              <a:t>2. node 4</a:t>
            </a:r>
            <a:r>
              <a:rPr kumimoji="1" lang="zh-CN" altLang="en-US" dirty="0"/>
              <a:t>通过文档 </a:t>
            </a:r>
            <a:r>
              <a:rPr kumimoji="1" lang="en" altLang="zh-CN" dirty="0"/>
              <a:t>id </a:t>
            </a:r>
            <a:r>
              <a:rPr kumimoji="1" lang="zh-CN" altLang="en-US" dirty="0"/>
              <a:t>在路由表中的映射信息确定当前数据的位置为分片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，分片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的主分片位于</a:t>
            </a:r>
            <a:r>
              <a:rPr kumimoji="1" lang="en" altLang="zh-CN" dirty="0"/>
              <a:t>node 5</a:t>
            </a:r>
            <a:r>
              <a:rPr kumimoji="1" lang="zh-CN" altLang="en" dirty="0"/>
              <a:t>，</a:t>
            </a:r>
            <a:r>
              <a:rPr kumimoji="1" lang="zh-CN" altLang="en-US" dirty="0"/>
              <a:t>并将数据转发至</a:t>
            </a:r>
            <a:r>
              <a:rPr kumimoji="1" lang="en" altLang="zh-CN" dirty="0"/>
              <a:t>node 5</a:t>
            </a:r>
            <a:r>
              <a:rPr kumimoji="1" lang="zh-CN" altLang="en" dirty="0"/>
              <a:t>。</a:t>
            </a:r>
          </a:p>
          <a:p>
            <a:r>
              <a:rPr kumimoji="1" lang="en" altLang="zh-CN" dirty="0"/>
              <a:t>3. </a:t>
            </a:r>
            <a:r>
              <a:rPr kumimoji="1" lang="zh-CN" altLang="en-US" dirty="0"/>
              <a:t>数据在</a:t>
            </a:r>
            <a:r>
              <a:rPr kumimoji="1" lang="en" altLang="zh-CN" dirty="0"/>
              <a:t>node 5</a:t>
            </a:r>
            <a:r>
              <a:rPr kumimoji="1" lang="zh-CN" altLang="en-US" dirty="0"/>
              <a:t>写入，写入成功之后将数据的同步请求转发至其副本所在的</a:t>
            </a:r>
            <a:r>
              <a:rPr kumimoji="1" lang="en" altLang="zh-CN" dirty="0"/>
              <a:t>node 4</a:t>
            </a:r>
            <a:r>
              <a:rPr kumimoji="1" lang="zh-CN" altLang="en-US" dirty="0"/>
              <a:t>和</a:t>
            </a:r>
            <a:r>
              <a:rPr kumimoji="1" lang="en" altLang="zh-CN" dirty="0"/>
              <a:t>node 6</a:t>
            </a:r>
            <a:r>
              <a:rPr kumimoji="1" lang="zh-CN" altLang="en-US" dirty="0"/>
              <a:t>上面，等待所有副本数据写入成功之后</a:t>
            </a:r>
            <a:r>
              <a:rPr kumimoji="1" lang="en" altLang="zh-CN" dirty="0"/>
              <a:t>node 5</a:t>
            </a:r>
            <a:r>
              <a:rPr kumimoji="1" lang="zh-CN" altLang="en-US" dirty="0"/>
              <a:t>将结果报告</a:t>
            </a:r>
            <a:r>
              <a:rPr kumimoji="1" lang="en" altLang="zh-CN" dirty="0"/>
              <a:t>node 4</a:t>
            </a:r>
            <a:r>
              <a:rPr kumimoji="1" lang="zh-CN" altLang="en" dirty="0"/>
              <a:t>，</a:t>
            </a:r>
            <a:r>
              <a:rPr kumimoji="1" lang="zh-CN" altLang="en-US" dirty="0"/>
              <a:t>并由</a:t>
            </a:r>
            <a:r>
              <a:rPr kumimoji="1" lang="en" altLang="zh-CN" dirty="0"/>
              <a:t>node 4</a:t>
            </a:r>
            <a:r>
              <a:rPr kumimoji="1" lang="zh-CN" altLang="en-US" dirty="0"/>
              <a:t>将结果返回给客户端，报告数据写入成功。</a:t>
            </a:r>
            <a:br>
              <a:rPr kumimoji="1" lang="en-US" altLang="zh-CN" dirty="0"/>
            </a:br>
            <a:r>
              <a:rPr kumimoji="1" lang="zh-CN" altLang="en-US" dirty="0"/>
              <a:t>在这个过程中，接受用户请求的节点是不固定的，上图中</a:t>
            </a:r>
            <a:r>
              <a:rPr kumimoji="1" lang="en-US" altLang="zh-CN" dirty="0"/>
              <a:t>node 4</a:t>
            </a:r>
            <a:r>
              <a:rPr kumimoji="1" lang="zh-CN" altLang="en-US" dirty="0"/>
              <a:t>发挥了协调节点和客户端节点的作用，将数据负载均衡到对应节点和接收并返回用户请求。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K</a:t>
            </a:r>
            <a:r>
              <a:rPr kumimoji="1" lang="zh-CN" altLang="en-US" dirty="0"/>
              <a:t>，</a:t>
            </a:r>
            <a:r>
              <a:rPr lang="en" altLang="zh-CN" b="0" dirty="0"/>
              <a:t>1</a:t>
            </a:r>
            <a:r>
              <a:rPr lang="zh-CN" altLang="en-US" b="0" dirty="0"/>
              <a:t>表示</a:t>
            </a:r>
            <a:r>
              <a:rPr lang="zh-CN" altLang="en-US" dirty="0"/>
              <a:t>写操作只需主分片</a:t>
            </a:r>
            <a:r>
              <a:rPr lang="en-US" altLang="zh-CN" dirty="0"/>
              <a:t>/</a:t>
            </a:r>
            <a:r>
              <a:rPr lang="en" altLang="zh-CN" dirty="0"/>
              <a:t>Leader </a:t>
            </a:r>
            <a:r>
              <a:rPr lang="zh-CN" altLang="en-US" dirty="0"/>
              <a:t>即可确认；</a:t>
            </a:r>
            <a:r>
              <a:rPr lang="en-US" altLang="zh-CN" dirty="0"/>
              <a:t>all</a:t>
            </a:r>
            <a:r>
              <a:rPr lang="zh-CN" altLang="en-US" dirty="0"/>
              <a:t>表示必须主</a:t>
            </a:r>
            <a:r>
              <a:rPr lang="en-US" altLang="zh-CN" dirty="0"/>
              <a:t>+</a:t>
            </a:r>
            <a:r>
              <a:rPr lang="zh-CN" altLang="en-US" dirty="0"/>
              <a:t>副本都必须确认追求强一致性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5450F-B24A-1F1F-2E04-FAE61B879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32BFE3-B811-8527-24F7-288BAA9A5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444166-F0D3-DCA1-4C30-63461EE7D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merge: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由于自动刷新流程每秒会创建一个新的段 ，这样会导致短时间内的段数量暴增。而段数目太多会带来较大的麻烦。 每一个段都会消耗文件句柄、内存和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cpu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运行周期。更重要的是，每个搜索请求都必须轮流检查每个段；所以段越多，搜索也就越慢。</a:t>
            </a:r>
            <a:endParaRPr kumimoji="1" lang="en" altLang="zh-CN" dirty="0"/>
          </a:p>
          <a:p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Translog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如果发生硬件故障或操作系统崩溃或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JVM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崩溃或分片故障，自上次 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translog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提交以来写入的任何数据都将丢失。当分片恢复时，已提交中的操作将从 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translog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中恢复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Memory Buffer</a:t>
            </a:r>
            <a:r>
              <a:rPr kumimoji="1" lang="zh-CN" altLang="en-US" dirty="0"/>
              <a:t>是为了保证数据高性能写入</a:t>
            </a:r>
          </a:p>
          <a:p>
            <a:r>
              <a:rPr kumimoji="1" lang="en" altLang="zh-CN" dirty="0"/>
              <a:t>OS Cache</a:t>
            </a:r>
            <a:r>
              <a:rPr kumimoji="1" lang="zh-CN" altLang="en-US" dirty="0"/>
              <a:t>是为了保证数据高性能检索</a:t>
            </a:r>
          </a:p>
          <a:p>
            <a:r>
              <a:rPr kumimoji="1" lang="en" altLang="zh-CN" dirty="0" err="1"/>
              <a:t>Translog</a:t>
            </a:r>
            <a:r>
              <a:rPr kumimoji="1" lang="zh-CN" altLang="en-US" dirty="0"/>
              <a:t>是为了保证数据安全性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88BBBA-CD55-BC2C-1B56-F9A757D9B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92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684CD-E6B7-23D5-C693-0B5DCD19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B1203E-7908-C740-B07C-9CCC9C07A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529A15-B336-5E45-4E46-88D1C7849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例子：比如你在微博、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ins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发布帖子，或者闲鱼发布一个二手闲置的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ThinkPad L13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商品信息。其他人并不是马上能搜索到的。这个延时的过程需要处理很多事情，业务层面比如：你的信息需要后台审核。技术层面：你发布的内容在搜索服务中需要建立索引，而且你的数据可能并不会马上被写入索引，而是等待要写入的数据达到一定数量之后，批量写入。减少性能损耗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[ˈ</a:t>
            </a:r>
            <a:r>
              <a:rPr lang="en-US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ɪntərvl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]</a:t>
            </a:r>
            <a:b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最后说：</a:t>
            </a:r>
            <a:b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写性能调优是建立在对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Elasticsearch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的写入原理之上。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数据写入具有一定的延时性，这是为了减少频繁的索引文件产生。默认情况下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每秒生成一个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segment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文件，当达到一定阈值的时候 会执行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过程发生在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JVM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中，频繁的生成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Segment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文件可能会导致频繁的触发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FGC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导致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OOM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为了避免避免这种情况，通常采取的手段是降低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segment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文件的生成频率，手段有两个，一个是 增加时间阈值，另一个是增大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Buffer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的空间阈值，因为缓冲区写满也会生成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Segment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文件。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kumimoji="1"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1629-7D00-9ADF-624E-08FB32613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43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A88-190F-DD73-42A3-22110163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FD8F86-DE1D-3FA9-EFD2-6C8722741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ED22FF-DBA0-FC42-C2E1-4E330BC6D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kumimoji="1" lang="zh-CN" altLang="en-US" dirty="0"/>
              <a:t>随机指数退避算法，</a:t>
            </a:r>
            <a:endParaRPr kumimoji="1" lang="en-US" altLang="zh-CN" dirty="0"/>
          </a:p>
          <a:p>
            <a:pPr>
              <a:buNone/>
            </a:pPr>
            <a:r>
              <a:rPr kumimoji="1" lang="zh-CN" altLang="en-US" dirty="0"/>
              <a:t>确定基本退避时间</a:t>
            </a:r>
            <a:r>
              <a:rPr lang="en-US" altLang="zh-CN" dirty="0"/>
              <a:t>base</a:t>
            </a:r>
            <a:r>
              <a:rPr lang="zh-CN" altLang="en" dirty="0"/>
              <a:t>，</a:t>
            </a:r>
            <a:r>
              <a:rPr lang="zh-CN" altLang="en-US" dirty="0"/>
              <a:t>比如 </a:t>
            </a:r>
            <a:r>
              <a:rPr lang="en-US" altLang="zh-CN" dirty="0"/>
              <a:t>1</a:t>
            </a:r>
            <a:r>
              <a:rPr lang="en" altLang="zh-CN" dirty="0"/>
              <a:t>s</a:t>
            </a:r>
          </a:p>
          <a:p>
            <a:pPr>
              <a:buNone/>
            </a:pPr>
            <a:r>
              <a:rPr lang="zh-CN" altLang="en-US" dirty="0"/>
              <a:t>第 </a:t>
            </a:r>
            <a:r>
              <a:rPr lang="en" altLang="zh-CN" dirty="0"/>
              <a:t>N </a:t>
            </a:r>
            <a:r>
              <a:rPr lang="zh-CN" altLang="en-US" dirty="0"/>
              <a:t>次重试之前等待在 </a:t>
            </a:r>
            <a:r>
              <a:rPr lang="en-US" altLang="zh-CN" dirty="0"/>
              <a:t>[</a:t>
            </a:r>
            <a:r>
              <a:rPr lang="en" altLang="zh-CN" dirty="0"/>
              <a:t>base, base * 2ⁿ] </a:t>
            </a:r>
            <a:r>
              <a:rPr lang="zh-CN" altLang="en-US" dirty="0"/>
              <a:t>之间随机选取，作为等待时间</a:t>
            </a:r>
          </a:p>
          <a:p>
            <a:r>
              <a:rPr lang="zh-CN" altLang="en-US" dirty="0"/>
              <a:t>通常对等待时间设置例如几分钟的上限，避免指数等待无限增长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7225E-6EB0-BFA5-B837-822E31BA8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15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DE9D-3568-4C27-8D47-57A7CA452AC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6174-0A84-DDC6-AA35-ADB1C972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D06C04-9AF2-E48B-ED9E-349042119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F66D10-0B69-FD41-4D96-877A8DBF1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翻译：交换对性能和节点稳定性非常不好的，并且应该不惜一切代价避免。它可能导致垃圾收集持续几分钟而不是几毫秒，并且可能导致节点响应缓慢甚至与集群断开连接。</a:t>
            </a:r>
            <a:r>
              <a:rPr lang="en-US" altLang="zh-CN" dirty="0"/>
              <a:t>In</a:t>
            </a:r>
            <a:r>
              <a:rPr lang="zh-CN" altLang="en-US" dirty="0"/>
              <a:t> 弹性的分布式系统中，让操作系统杀死节点更有效。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400CC-5399-51D2-F72E-A02FF9315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31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96371-960B-59D8-8905-A6AE56920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F0E72A-75A8-CE94-48E5-6C794EF57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0CD435-DDEA-3F84-DF07-0BC0C7CB6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6B757-6018-A3FC-1ED4-F1853DCF5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7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815F-50FA-BA00-E8EB-B16D16C5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9FA795-269A-32EC-46B5-F36FAA7E7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2D4A61-BC51-09AF-C8E3-1F9AE95B1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讨论下深度分页问题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AEE2AE-19A4-B4A6-0F42-6CF7DEA27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134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这会引发深度分页的问题</a:t>
            </a:r>
            <a:r>
              <a:rPr kumimoji="1" lang="en-US" altLang="zh-CN" dirty="0"/>
              <a:t>,</a:t>
            </a:r>
            <a:r>
              <a:rPr kumimoji="1" lang="zh-CN" altLang="en-US" dirty="0"/>
              <a:t>那深度分页的原理是什么呢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779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一共10w条数据存储在ES数据节点中</a:t>
            </a:r>
            <a:r>
              <a:rPr lang="en-US" altLang="zh-CN" dirty="0"/>
              <a:t>,	</a:t>
            </a:r>
            <a:r>
              <a:rPr lang="zh-CN" altLang="en-US" dirty="0"/>
              <a:t>每个节点中有两万条数据，我们想取10000～10100条ES检索数据时，我们从任意一个分片中取出的10100条数据，都不一定是全部数据的前10100条。而唯一的解决办法是从每个分片中取出当前分片的前10100条（当然这里分片既可以是主分片也可以是副本分片，主要能凑出整份数据即可），然后汇总成50500条数据再次排序，然后从排序后的这50500条中查询前10100条数据，此时才能保证一定是整个索引中的前10100条数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388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可能有人会有疑问作为技术怎么能要求客户做什么呢，通过妥协用户体验来解决技术问题？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2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容易频繁</a:t>
            </a:r>
            <a:r>
              <a:rPr kumimoji="1" lang="en-US" altLang="zh-CN" dirty="0"/>
              <a:t>FGC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09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2708-25B2-03F0-7918-8A7FA67D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06BDBE-B9A4-E231-88CB-88E28573A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FBFDFA-2C37-ED98-4F6B-ABDC975FF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易搜索平台企划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61F220-FEF9-180B-C3F3-062B44FBF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83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903F6-F43F-6FD9-0B56-68F05349F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E830FF-C438-33D7-B36E-528F241D9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6CE7B9-EE99-EFDB-F15C-10018304C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>
                <a:solidFill>
                  <a:srgbClr val="63C5EA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预告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F01062-E840-700A-2ADC-AFDC5CA62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7F64E-6EB6-496E-BCE6-D249EDD269A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576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F4EA-18AF-1D19-2D82-1F08BFB77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1191D7-EA09-3EEE-E5E7-5FE5EF0C53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01978D-4D85-FDDB-3A5B-6B559C948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b="1" dirty="0">
              <a:solidFill>
                <a:srgbClr val="63C5EA"/>
              </a:solidFill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259A2-5DBD-2F91-2077-90684D29F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7F64E-6EB6-496E-BCE6-D249EDD269A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4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针对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提供支持：</a:t>
            </a:r>
            <a:r>
              <a:rPr kumimoji="1" lang="en" altLang="zh-CN" dirty="0"/>
              <a:t>Elasticsearch 9 </a:t>
            </a:r>
            <a:r>
              <a:rPr kumimoji="1" lang="zh-CN" altLang="en-US" dirty="0"/>
              <a:t>通过高效的向量数据库和混合搜索功能，为 </a:t>
            </a:r>
            <a:r>
              <a:rPr kumimoji="1" lang="en" altLang="zh-CN" dirty="0"/>
              <a:t>RAG </a:t>
            </a:r>
            <a:r>
              <a:rPr kumimoji="1" lang="zh-CN" altLang="en-US" dirty="0"/>
              <a:t>提供强大的检索能力。</a:t>
            </a:r>
            <a:r>
              <a:rPr kumimoji="1" lang="en" altLang="zh-CN" dirty="0"/>
              <a:t>RAG </a:t>
            </a:r>
            <a:r>
              <a:rPr kumimoji="1" lang="zh-CN" altLang="en-US" dirty="0"/>
              <a:t>系统可以利用 </a:t>
            </a:r>
            <a:r>
              <a:rPr kumimoji="1" lang="en" altLang="zh-CN" dirty="0"/>
              <a:t>Elasticsearch </a:t>
            </a:r>
            <a:r>
              <a:rPr kumimoji="1" lang="zh-CN" altLang="en-US" dirty="0"/>
              <a:t>检索相关文档作为上下文，结合 </a:t>
            </a:r>
            <a:r>
              <a:rPr kumimoji="1" lang="en" altLang="zh-CN" dirty="0"/>
              <a:t>LLM </a:t>
            </a:r>
            <a:r>
              <a:rPr kumimoji="1" lang="zh-CN" altLang="en-US" dirty="0"/>
              <a:t>生成更准确、上下文相关的回答，减少幻觉（</a:t>
            </a:r>
            <a:r>
              <a:rPr kumimoji="1" lang="en" altLang="zh-CN" dirty="0"/>
              <a:t>hallucination</a:t>
            </a:r>
            <a:r>
              <a:rPr kumimoji="1" lang="zh-CN" altLang="en" dirty="0"/>
              <a:t>）</a:t>
            </a:r>
            <a:r>
              <a:rPr kumimoji="1" lang="zh-CN" altLang="en-US" dirty="0"/>
              <a:t>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3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741"/>
                </a:solidFill>
                <a:effectLst/>
                <a:latin typeface="Inter"/>
              </a:rPr>
              <a:t>9.0</a:t>
            </a: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开始语义搜索可以部署在生产环境</a:t>
            </a:r>
            <a:endParaRPr lang="en-US" altLang="zh-CN" b="0" i="0" dirty="0">
              <a:solidFill>
                <a:srgbClr val="343741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索引和存储嵌入：</a:t>
            </a:r>
            <a:endParaRPr lang="en-US" altLang="zh-CN" b="0" i="0" dirty="0">
              <a:solidFill>
                <a:srgbClr val="343741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非结构化数据的多维数值表示。嵌入由深度神经网络生成，这些神经网络经过训练，可以对此类非结构化数据进行分类，并以“密集”向量（通常深度为数百到数千维）捕捉非结构化数据的含义、上下文和关联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43741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通过多模态嵌入模型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将数据，和查询条件经过嵌入模型转换为向量表示，经过最近邻搜索算法查找</a:t>
            </a:r>
            <a:endParaRPr lang="en-US" altLang="zh-CN" b="0" i="0" dirty="0">
              <a:solidFill>
                <a:srgbClr val="343741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43741"/>
              </a:solidFill>
              <a:effectLst/>
              <a:latin typeface="Inte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009E4-49EA-B76B-186D-8D2C2429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87C8C-3B5C-3F65-6F27-664585FE9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2F5DE4-AAD9-9EE3-D4E4-6D3963AC1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5E42F-5F07-6429-403E-8D6D8C3E0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7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ES</a:t>
            </a:r>
            <a:r>
              <a:rPr kumimoji="1" lang="zh-CN" altLang="en-US" dirty="0"/>
              <a:t>索引中包含很多分片，一个分片是一个</a:t>
            </a:r>
            <a:r>
              <a:rPr kumimoji="1" lang="en-US" altLang="zh-CN" dirty="0"/>
              <a:t>Lucene</a:t>
            </a:r>
            <a:r>
              <a:rPr kumimoji="1" lang="zh-CN" altLang="en-US" dirty="0"/>
              <a:t>的索引，它本身就是一个完整的搜索引擎，可以独立执行建立索引和搜索任务。</a:t>
            </a:r>
            <a:endParaRPr kumimoji="1" lang="en-US" altLang="zh-CN" dirty="0"/>
          </a:p>
          <a:p>
            <a:r>
              <a:rPr kumimoji="1" lang="en-US" altLang="zh-CN" dirty="0"/>
              <a:t>Lucene</a:t>
            </a:r>
            <a:r>
              <a:rPr kumimoji="1" lang="zh-CN" altLang="en-US" dirty="0"/>
              <a:t>索引又由很多分段组成，每个分段都是一个倒排索引。</a:t>
            </a:r>
            <a:r>
              <a:rPr kumimoji="1" lang="en-US" altLang="zh-CN" dirty="0"/>
              <a:t>ES</a:t>
            </a:r>
            <a:r>
              <a:rPr kumimoji="1" lang="zh-CN" altLang="en-US" dirty="0"/>
              <a:t>每次 </a:t>
            </a:r>
            <a:r>
              <a:rPr kumimoji="1" lang="en-US" altLang="zh-CN" dirty="0"/>
              <a:t>refresh</a:t>
            </a:r>
            <a:r>
              <a:rPr kumimoji="1" lang="zh-CN" altLang="en-US" dirty="0"/>
              <a:t>都会生成一个新的分段，其中包含若干文档的数据。</a:t>
            </a:r>
            <a:endParaRPr kumimoji="1" lang="en-US" altLang="zh-CN" dirty="0"/>
          </a:p>
          <a:p>
            <a:r>
              <a:rPr kumimoji="1" lang="zh-CN" altLang="en-US" dirty="0"/>
              <a:t>在分段内部，文档的不同字段被单独建立索引。</a:t>
            </a:r>
            <a:endParaRPr kumimoji="1" lang="en-US" altLang="zh-CN" dirty="0"/>
          </a:p>
          <a:p>
            <a:r>
              <a:rPr kumimoji="1" lang="zh-CN" altLang="en-US" dirty="0"/>
              <a:t>每个字段的值由若干词项组成。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83761-93EA-472E-83CA-569B2B5701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71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78420-2867-FF9E-0AC8-5F12DEDFB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0D45E4-745E-8633-6040-7F3B64009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A6C873-8A80-8C9A-A3A5-F457812D8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98659E-9E1E-BC6E-6BE0-6A708FDE26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2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首先聊聊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45" y="-216963"/>
            <a:ext cx="2706255" cy="1315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019-1A52-4A87-9F69-950A620C17E0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81647-C65D-4352-A80C-92A48D4CA87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45" y="-216963"/>
            <a:ext cx="2706255" cy="13159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www.elastic.co/search-labs/blog/lexical-ai-powered-search-elastic-vector-database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FCF464C2-0A6F-15DF-4ABD-C9B795D4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841" y="-682031"/>
            <a:ext cx="6781437" cy="675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12881" y="2279884"/>
            <a:ext cx="8539217" cy="4513818"/>
            <a:chOff x="1832104" y="1948971"/>
            <a:chExt cx="8539217" cy="4513818"/>
          </a:xfrm>
        </p:grpSpPr>
        <p:grpSp>
          <p:nvGrpSpPr>
            <p:cNvPr id="2" name="组合 1"/>
            <p:cNvGrpSpPr/>
            <p:nvPr/>
          </p:nvGrpSpPr>
          <p:grpSpPr>
            <a:xfrm>
              <a:off x="1832104" y="1948971"/>
              <a:ext cx="8539217" cy="3377662"/>
              <a:chOff x="1084709" y="1907714"/>
              <a:chExt cx="10034005" cy="304794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084709" y="1907714"/>
                <a:ext cx="10034005" cy="749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" altLang="zh-CN" sz="4800" b="1" dirty="0">
                    <a:solidFill>
                      <a:srgbClr val="0092D7"/>
                    </a:solidFill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ES</a:t>
                </a:r>
                <a:r>
                  <a:rPr lang="zh-CN" altLang="en-US" sz="4800" b="1" dirty="0">
                    <a:solidFill>
                      <a:srgbClr val="0092D7"/>
                    </a:solidFill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核心原理及前沿特性分享</a:t>
                </a: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2076766" y="4955654"/>
                <a:ext cx="8049895" cy="0"/>
              </a:xfrm>
              <a:prstGeom prst="line">
                <a:avLst/>
              </a:prstGeom>
              <a:ln w="12700">
                <a:solidFill>
                  <a:srgbClr val="39A1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8636" y="5454054"/>
              <a:ext cx="4800187" cy="100873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58CAE31-E1FE-D738-5382-0AFC00A61BE3}"/>
              </a:ext>
            </a:extLst>
          </p:cNvPr>
          <p:cNvSpPr txBox="1"/>
          <p:nvPr/>
        </p:nvSpPr>
        <p:spPr>
          <a:xfrm>
            <a:off x="4966828" y="38058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92D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分享人：齐帅</a:t>
            </a:r>
          </a:p>
        </p:txBody>
      </p:sp>
      <p:pic>
        <p:nvPicPr>
          <p:cNvPr id="12" name="图片 11" descr="形状&#10;&#10;AI 生成的内容可能不正确。">
            <a:extLst>
              <a:ext uri="{FF2B5EF4-FFF2-40B4-BE49-F238E27FC236}">
                <a16:creationId xmlns:a16="http://schemas.microsoft.com/office/drawing/2014/main" id="{6B8125BE-171F-69F9-BAE4-595ED946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4" y="343168"/>
            <a:ext cx="4213109" cy="926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/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/>
          <p:cNvSpPr txBox="1"/>
          <p:nvPr/>
        </p:nvSpPr>
        <p:spPr>
          <a:xfrm>
            <a:off x="9654757" y="2668623"/>
            <a:ext cx="1696971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6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3.1</a:t>
            </a:r>
            <a:endParaRPr lang="en-GB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26779" y="2847253"/>
            <a:ext cx="5842726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倒排索引底层原理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37107" y="3829626"/>
            <a:ext cx="3032397" cy="379337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ctr" eaLnBrk="0" hangingPunct="0"/>
            <a:r>
              <a: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</a:t>
            </a:r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核心原理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2" name="图片 1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C1474C6B-43A4-D2E2-2BB8-745FBAF8E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0BE69D-8D21-166B-7466-E359ACF57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003D-7F9C-175F-33DD-E8557F55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B8B23EE-13B5-082F-6794-5DFA5CF8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0D25577-56AD-1B51-4641-A0940BCB6AC9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3F2C77C-4EB5-6F21-FC48-212000BCE880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倒排索引底层原理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BF761542-3E9A-1DB9-6DE4-752A8257C3CC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FACB6D7-B31C-599E-DAF7-CC613C0E1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C7B84A-0F75-CC44-DF74-F073EC4997D0}"/>
              </a:ext>
            </a:extLst>
          </p:cNvPr>
          <p:cNvSpPr txBox="1"/>
          <p:nvPr/>
        </p:nvSpPr>
        <p:spPr>
          <a:xfrm>
            <a:off x="6319607" y="1221671"/>
            <a:ext cx="6097656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搜索引擎应该具备哪些能力</a:t>
            </a:r>
            <a:endParaRPr lang="en-US" altLang="zh-CN" b="1" dirty="0"/>
          </a:p>
          <a:p>
            <a:endParaRPr lang="zh-CN" altLang="en-US" sz="1050" b="1" dirty="0"/>
          </a:p>
          <a:p>
            <a:r>
              <a:rPr lang="zh-CN" altLang="en-US" dirty="0"/>
              <a:t>1. 查询速度快</a:t>
            </a:r>
          </a:p>
          <a:p>
            <a:r>
              <a:rPr lang="zh-CN" altLang="en-US" dirty="0"/>
              <a:t>	 </a:t>
            </a:r>
            <a:r>
              <a:rPr lang="en-US" altLang="zh-CN" b="1" dirty="0"/>
              <a:t>·</a:t>
            </a:r>
            <a:r>
              <a:rPr lang="zh-CN" altLang="en-US" b="1" dirty="0"/>
              <a:t> </a:t>
            </a:r>
            <a:r>
              <a:rPr lang="zh-CN" altLang="en-US" dirty="0"/>
              <a:t>高效的压缩算法</a:t>
            </a:r>
          </a:p>
          <a:p>
            <a:r>
              <a:rPr lang="zh-CN" altLang="en-US" dirty="0"/>
              <a:t>	 </a:t>
            </a:r>
            <a:r>
              <a:rPr lang="en-US" altLang="zh-CN" b="1" dirty="0"/>
              <a:t>·</a:t>
            </a:r>
            <a:r>
              <a:rPr lang="zh-CN" altLang="en-US" dirty="0"/>
              <a:t> 快速的编码和解码速度</a:t>
            </a:r>
          </a:p>
          <a:p>
            <a:r>
              <a:rPr lang="zh-CN" altLang="en-US" dirty="0"/>
              <a:t>2. 结果准确：相关度评分算法</a:t>
            </a:r>
          </a:p>
          <a:p>
            <a:r>
              <a:rPr lang="zh-CN" altLang="en-US" dirty="0"/>
              <a:t>	 </a:t>
            </a:r>
            <a:r>
              <a:rPr lang="en-US" altLang="zh-CN" b="1" dirty="0"/>
              <a:t>·</a:t>
            </a:r>
            <a:r>
              <a:rPr lang="zh-CN" altLang="en-US" dirty="0"/>
              <a:t> BM25</a:t>
            </a:r>
          </a:p>
          <a:p>
            <a:r>
              <a:rPr lang="zh-CN" altLang="en-US" dirty="0"/>
              <a:t>	 </a:t>
            </a:r>
            <a:r>
              <a:rPr lang="en-US" altLang="zh-CN" b="1" dirty="0"/>
              <a:t>·</a:t>
            </a:r>
            <a:r>
              <a:rPr lang="zh-CN" altLang="en-US" dirty="0"/>
              <a:t> TF-IDF</a:t>
            </a:r>
          </a:p>
          <a:p>
            <a:r>
              <a:rPr lang="zh-CN" altLang="en-US" dirty="0"/>
              <a:t>3. 检索结果丰富：召回率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D11323-4D2B-2A68-52ED-53E96FBEE598}"/>
              </a:ext>
            </a:extLst>
          </p:cNvPr>
          <p:cNvSpPr txBox="1"/>
          <p:nvPr/>
        </p:nvSpPr>
        <p:spPr>
          <a:xfrm>
            <a:off x="405163" y="1221671"/>
            <a:ext cx="4892686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什么是搜索引擎：</a:t>
            </a:r>
            <a:endParaRPr kumimoji="1" lang="en-US" altLang="zh-CN" b="1" dirty="0"/>
          </a:p>
          <a:p>
            <a:endParaRPr kumimoji="1" lang="en-US" altLang="zh-CN" sz="1050" b="1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全文搜索引擎，</a:t>
            </a:r>
            <a:endParaRPr kumimoji="1" lang="en-US" altLang="zh-CN" dirty="0"/>
          </a:p>
          <a:p>
            <a:r>
              <a:rPr kumimoji="1" lang="zh-CN" altLang="en-US" dirty="0"/>
              <a:t>自然语言处理、爬虫、网页处理、大数据处理</a:t>
            </a:r>
            <a:endParaRPr kumimoji="1" lang="en-US" altLang="zh-CN" dirty="0"/>
          </a:p>
          <a:p>
            <a:r>
              <a:rPr kumimoji="1" lang="zh-CN" altLang="en-US" dirty="0"/>
              <a:t>如，谷歌、百度、必应等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垂直搜索引擎，</a:t>
            </a:r>
            <a:endParaRPr kumimoji="1" lang="en-US" altLang="zh-CN" dirty="0"/>
          </a:p>
          <a:p>
            <a:r>
              <a:rPr kumimoji="1" lang="zh-CN" altLang="en-US" dirty="0"/>
              <a:t>有明确的搜索行为，</a:t>
            </a:r>
            <a:endParaRPr kumimoji="1" lang="en-US" altLang="zh-CN" dirty="0"/>
          </a:p>
          <a:p>
            <a:r>
              <a:rPr kumimoji="1" lang="zh-CN" altLang="en-US" dirty="0"/>
              <a:t>各大电商网站、</a:t>
            </a:r>
            <a:r>
              <a:rPr kumimoji="1" lang="en-US" altLang="zh-CN" dirty="0"/>
              <a:t>OA</a:t>
            </a:r>
            <a:r>
              <a:rPr kumimoji="1" lang="zh-CN" altLang="en-US" dirty="0"/>
              <a:t>、站内搜索、视频网站等。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DA4A35-C3FF-8177-AA01-24B7C910D0B7}"/>
              </a:ext>
            </a:extLst>
          </p:cNvPr>
          <p:cNvSpPr txBox="1"/>
          <p:nvPr/>
        </p:nvSpPr>
        <p:spPr>
          <a:xfrm>
            <a:off x="405163" y="432239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倒排表的压缩算法</a:t>
            </a:r>
            <a:endParaRPr lang="en-US" altLang="zh-CN" b="1" dirty="0"/>
          </a:p>
          <a:p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FOR：Frame Of Reference</a:t>
            </a:r>
          </a:p>
          <a:p>
            <a:r>
              <a:rPr lang="zh-CN" altLang="en-US" dirty="0"/>
              <a:t>稠密数据</a:t>
            </a:r>
          </a:p>
          <a:p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RBM：Roaring Bit Map</a:t>
            </a:r>
          </a:p>
          <a:p>
            <a:r>
              <a:rPr lang="zh-CN" altLang="en-US" dirty="0"/>
              <a:t>稀疏数据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3FB6BD-1823-7DAB-FA90-19F18C5B9DA7}"/>
              </a:ext>
            </a:extLst>
          </p:cNvPr>
          <p:cNvSpPr txBox="1"/>
          <p:nvPr/>
        </p:nvSpPr>
        <p:spPr>
          <a:xfrm>
            <a:off x="6321263" y="432239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词项索引的检索原理</a:t>
            </a:r>
            <a:endParaRPr lang="en-US" altLang="zh-CN" b="1" dirty="0"/>
          </a:p>
          <a:p>
            <a:endParaRPr lang="en" altLang="zh-CN" dirty="0"/>
          </a:p>
          <a:p>
            <a:r>
              <a:rPr lang="en" altLang="zh-CN" dirty="0"/>
              <a:t>FST</a:t>
            </a:r>
            <a:r>
              <a:rPr lang="zh-CN" altLang="en" dirty="0"/>
              <a:t>：</a:t>
            </a:r>
            <a:r>
              <a:rPr lang="en" altLang="zh-CN" dirty="0"/>
              <a:t>Finite State Transducers</a:t>
            </a:r>
          </a:p>
        </p:txBody>
      </p:sp>
      <p:cxnSp>
        <p:nvCxnSpPr>
          <p:cNvPr id="3" name="直接连接符 9">
            <a:extLst>
              <a:ext uri="{FF2B5EF4-FFF2-40B4-BE49-F238E27FC236}">
                <a16:creationId xmlns:a16="http://schemas.microsoft.com/office/drawing/2014/main" id="{B9E81A07-35AF-1317-0CD8-F462C9492C65}"/>
              </a:ext>
            </a:extLst>
          </p:cNvPr>
          <p:cNvCxnSpPr>
            <a:cxnSpLocks/>
          </p:cNvCxnSpPr>
          <p:nvPr/>
        </p:nvCxnSpPr>
        <p:spPr>
          <a:xfrm>
            <a:off x="2361063" y="3992520"/>
            <a:ext cx="6523630" cy="0"/>
          </a:xfrm>
          <a:prstGeom prst="line">
            <a:avLst/>
          </a:prstGeom>
          <a:ln w="12700">
            <a:solidFill>
              <a:srgbClr val="39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>
            <a:extLst>
              <a:ext uri="{FF2B5EF4-FFF2-40B4-BE49-F238E27FC236}">
                <a16:creationId xmlns:a16="http://schemas.microsoft.com/office/drawing/2014/main" id="{6D09B930-15CB-06E8-EE2A-CACE0ED08E56}"/>
              </a:ext>
            </a:extLst>
          </p:cNvPr>
          <p:cNvCxnSpPr>
            <a:cxnSpLocks/>
          </p:cNvCxnSpPr>
          <p:nvPr/>
        </p:nvCxnSpPr>
        <p:spPr>
          <a:xfrm>
            <a:off x="5622878" y="2251881"/>
            <a:ext cx="0" cy="3193576"/>
          </a:xfrm>
          <a:prstGeom prst="line">
            <a:avLst/>
          </a:prstGeom>
          <a:ln w="12700">
            <a:solidFill>
              <a:srgbClr val="39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0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F9AA-8CC2-CB90-2A4D-CFD26197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B89C4DF-D771-8DD7-A24A-8894B3435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D8DFC9F-37CB-68B4-52F0-E7D8E00CAF1F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92F721E-AA3A-6E8E-2581-CB8D128B320A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倒排索引的数据结构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8C734807-021B-D637-3A29-445450267EF0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6D2A49-0DC9-7BC6-C27E-F7C96501C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793F2B45-AE7C-E947-AAC7-6E1548A64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4" y="1308612"/>
            <a:ext cx="5748694" cy="31381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倒排索引的数据结构.jpg" descr="倒排索引的数据结构.jpg">
            <a:extLst>
              <a:ext uri="{FF2B5EF4-FFF2-40B4-BE49-F238E27FC236}">
                <a16:creationId xmlns:a16="http://schemas.microsoft.com/office/drawing/2014/main" id="{71823182-D3C5-D5FB-28D9-575167A88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339502"/>
            <a:ext cx="6079269" cy="3076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980C3B-297B-E760-29A3-FC3072CF2E38}"/>
              </a:ext>
            </a:extLst>
          </p:cNvPr>
          <p:cNvSpPr txBox="1"/>
          <p:nvPr/>
        </p:nvSpPr>
        <p:spPr>
          <a:xfrm>
            <a:off x="287147" y="4978573"/>
            <a:ext cx="116177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0" i="0" dirty="0">
                <a:effectLst/>
                <a:latin typeface="Helvetica" pitchFamily="2" charset="0"/>
              </a:rPr>
              <a:t>倒排表（</a:t>
            </a:r>
            <a:r>
              <a:rPr lang="en" altLang="zh-CN" b="0" i="0" dirty="0">
                <a:effectLst/>
                <a:latin typeface="Helvetica" pitchFamily="2" charset="0"/>
              </a:rPr>
              <a:t>Posting List</a:t>
            </a:r>
            <a:r>
              <a:rPr lang="zh-CN" altLang="en" b="0" i="0" dirty="0">
                <a:effectLst/>
                <a:latin typeface="Helvetica" pitchFamily="2" charset="0"/>
              </a:rPr>
              <a:t>）：</a:t>
            </a:r>
            <a:r>
              <a:rPr lang="zh-CN" altLang="en-US" b="0" i="0" dirty="0">
                <a:effectLst/>
                <a:latin typeface="Helvetica" pitchFamily="2" charset="0"/>
              </a:rPr>
              <a:t>记录包含某个词项的所有文档的列表，通常包含文档 </a:t>
            </a:r>
            <a:r>
              <a:rPr lang="en" altLang="zh-CN" b="0" i="0" dirty="0">
                <a:effectLst/>
                <a:latin typeface="Helvetica" pitchFamily="2" charset="0"/>
              </a:rPr>
              <a:t>ID </a:t>
            </a:r>
            <a:r>
              <a:rPr lang="zh-CN" altLang="en-US" b="0" i="0" dirty="0">
                <a:effectLst/>
                <a:latin typeface="Helvetica" pitchFamily="2" charset="0"/>
              </a:rPr>
              <a:t>和其他元数据。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0" i="0" dirty="0">
                <a:effectLst/>
                <a:latin typeface="Helvetica" pitchFamily="2" charset="0"/>
              </a:rPr>
              <a:t>词项字典（</a:t>
            </a:r>
            <a:r>
              <a:rPr lang="en" altLang="zh-CN" b="0" i="0" dirty="0">
                <a:effectLst/>
                <a:latin typeface="Helvetica" pitchFamily="2" charset="0"/>
              </a:rPr>
              <a:t>Term dictionary</a:t>
            </a:r>
            <a:r>
              <a:rPr lang="zh-CN" altLang="en" b="0" i="0" dirty="0">
                <a:effectLst/>
                <a:latin typeface="Helvetica" pitchFamily="2" charset="0"/>
              </a:rPr>
              <a:t>）：</a:t>
            </a:r>
            <a:r>
              <a:rPr lang="zh-CN" altLang="en-US" b="0" i="0" dirty="0">
                <a:effectLst/>
                <a:latin typeface="Helvetica" pitchFamily="2" charset="0"/>
              </a:rPr>
              <a:t>文档经过分词（</a:t>
            </a:r>
            <a:r>
              <a:rPr lang="en" altLang="zh-CN" b="0" i="0" dirty="0">
                <a:effectLst/>
                <a:latin typeface="Helvetica" pitchFamily="2" charset="0"/>
              </a:rPr>
              <a:t>tokenization</a:t>
            </a:r>
            <a:r>
              <a:rPr lang="zh-CN" altLang="en" b="0" i="0" dirty="0">
                <a:effectLst/>
                <a:latin typeface="Helvetica" pitchFamily="2" charset="0"/>
              </a:rPr>
              <a:t>）</a:t>
            </a:r>
            <a:r>
              <a:rPr lang="zh-CN" altLang="en-US" b="0" i="0" dirty="0">
                <a:effectLst/>
                <a:latin typeface="Helvetica" pitchFamily="2" charset="0"/>
              </a:rPr>
              <a:t>后生成的最小索引单元，通常是单词或短语。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0" i="0" dirty="0">
                <a:effectLst/>
                <a:latin typeface="Helvetica" pitchFamily="2" charset="0"/>
              </a:rPr>
              <a:t>词项索引（</a:t>
            </a:r>
            <a:r>
              <a:rPr lang="en" altLang="zh-CN" b="0" i="0" dirty="0">
                <a:effectLst/>
                <a:latin typeface="Helvetica" pitchFamily="2" charset="0"/>
              </a:rPr>
              <a:t>Term index</a:t>
            </a:r>
            <a:r>
              <a:rPr lang="zh-CN" altLang="en" b="0" i="0" dirty="0">
                <a:effectLst/>
                <a:latin typeface="Helvetica" pitchFamily="2" charset="0"/>
              </a:rPr>
              <a:t>）：</a:t>
            </a:r>
            <a:r>
              <a:rPr lang="zh-CN" altLang="en-US" b="0" i="0" dirty="0">
                <a:effectLst/>
                <a:latin typeface="Helvetica" pitchFamily="2" charset="0"/>
              </a:rPr>
              <a:t>存储所有词项的集合，通常使用高效的数据结构（如 </a:t>
            </a:r>
            <a:r>
              <a:rPr lang="en" altLang="zh-CN" b="0" i="0" dirty="0">
                <a:effectLst/>
                <a:latin typeface="Helvetica" pitchFamily="2" charset="0"/>
              </a:rPr>
              <a:t>B+ </a:t>
            </a:r>
            <a:r>
              <a:rPr lang="zh-CN" altLang="en-US" b="0" i="0" dirty="0">
                <a:effectLst/>
                <a:latin typeface="Helvetica" pitchFamily="2" charset="0"/>
              </a:rPr>
              <a:t>树或哈希表）以支持快速查找。</a:t>
            </a:r>
          </a:p>
        </p:txBody>
      </p:sp>
    </p:spTree>
    <p:extLst>
      <p:ext uri="{BB962C8B-B14F-4D97-AF65-F5344CB8AC3E}">
        <p14:creationId xmlns:p14="http://schemas.microsoft.com/office/powerpoint/2010/main" val="3974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3147-AE0D-D39D-7E26-FD4FFE8B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8307960-F472-5061-376E-5338A8197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99" y="4349450"/>
            <a:ext cx="4540748" cy="2174180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Delta-encode（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增量编码）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Step2：Split into blocks（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分割成块）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Step3：Bit packing（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按需分配空间）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695F2D4-D95B-5068-9309-76BD76A7C839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2E79C8-875C-1F75-16C9-438E338BDA74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倒排表压缩算法 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endPara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B53D2C88-B26A-186B-DF1D-4A28C54DA88B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AC3C417-13C5-5840-3AE6-CA01FB92B1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1713F7F1-5EA0-1FC0-40D5-B0AB59D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912" y="940697"/>
            <a:ext cx="6889088" cy="59173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EC442B4-F27D-A673-6BDC-6F7F0EB46B58}"/>
              </a:ext>
            </a:extLst>
          </p:cNvPr>
          <p:cNvCxnSpPr>
            <a:cxnSpLocks/>
          </p:cNvCxnSpPr>
          <p:nvPr/>
        </p:nvCxnSpPr>
        <p:spPr>
          <a:xfrm flipV="1">
            <a:off x="4514617" y="3712191"/>
            <a:ext cx="2213729" cy="750627"/>
          </a:xfrm>
          <a:prstGeom prst="straightConnector1">
            <a:avLst/>
          </a:prstGeom>
          <a:ln w="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7B06C95-EE28-7CC4-3D95-3229F38B4D3E}"/>
              </a:ext>
            </a:extLst>
          </p:cNvPr>
          <p:cNvCxnSpPr>
            <a:cxnSpLocks/>
          </p:cNvCxnSpPr>
          <p:nvPr/>
        </p:nvCxnSpPr>
        <p:spPr>
          <a:xfrm flipV="1">
            <a:off x="4514617" y="4150785"/>
            <a:ext cx="2013842" cy="717453"/>
          </a:xfrm>
          <a:prstGeom prst="straightConnector1">
            <a:avLst/>
          </a:prstGeom>
          <a:ln w="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6975E2B-9C9E-B82E-09D6-E63067FB6E2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77747" y="4659545"/>
            <a:ext cx="2910408" cy="776995"/>
          </a:xfrm>
          <a:prstGeom prst="straightConnector1">
            <a:avLst/>
          </a:prstGeom>
          <a:ln w="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51132-90DB-3E47-48FE-198B2EC69F78}"/>
              </a:ext>
            </a:extLst>
          </p:cNvPr>
          <p:cNvSpPr txBox="1"/>
          <p:nvPr/>
        </p:nvSpPr>
        <p:spPr>
          <a:xfrm>
            <a:off x="353282" y="1149245"/>
            <a:ext cx="46445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倒排表的压缩算法</a:t>
            </a:r>
            <a:endParaRPr lang="en-US" altLang="zh-CN" b="1" dirty="0"/>
          </a:p>
          <a:p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FOR：Frame Of Reference</a:t>
            </a:r>
          </a:p>
          <a:p>
            <a:r>
              <a:rPr lang="zh-CN" altLang="en-US" dirty="0"/>
              <a:t>稠密数据</a:t>
            </a:r>
          </a:p>
          <a:p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RBM：Roaring Bit Map</a:t>
            </a:r>
          </a:p>
          <a:p>
            <a:r>
              <a:rPr lang="zh-CN" altLang="en-US" dirty="0"/>
              <a:t>稀疏数据</a:t>
            </a:r>
          </a:p>
        </p:txBody>
      </p:sp>
    </p:spTree>
    <p:extLst>
      <p:ext uri="{BB962C8B-B14F-4D97-AF65-F5344CB8AC3E}">
        <p14:creationId xmlns:p14="http://schemas.microsoft.com/office/powerpoint/2010/main" val="344545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98A5F-B2BE-77DD-7357-22900884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FB90964-3655-3D13-4543-CE9A941F3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23D3197-4AEC-28A8-B8BB-5783DE772A77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7368CCC-B49F-AC28-C8B2-EFAFCDB71944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倒排表压缩算法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RBM</a:t>
              </a:r>
              <a:endPara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9FB9C2ED-E769-B077-9DB7-EACCB4232D28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6BBBD0C-2818-CC54-7A8C-4924087C5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DF8238-9970-22C8-A00D-B25DE17245FE}"/>
              </a:ext>
            </a:extLst>
          </p:cNvPr>
          <p:cNvSpPr txBox="1"/>
          <p:nvPr/>
        </p:nvSpPr>
        <p:spPr>
          <a:xfrm>
            <a:off x="295981" y="1187103"/>
            <a:ext cx="29794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FOR：Frame Of Reference</a:t>
            </a:r>
          </a:p>
          <a:p>
            <a:r>
              <a:rPr lang="zh-CN" altLang="en-US" dirty="0"/>
              <a:t>稠密数据</a:t>
            </a:r>
          </a:p>
          <a:p>
            <a:endParaRPr lang="zh-CN" altLang="en-US" dirty="0"/>
          </a:p>
          <a:p>
            <a:r>
              <a:rPr lang="zh-CN" altLang="en-US" dirty="0"/>
              <a:t>RBM：Roaring Bit Map</a:t>
            </a:r>
          </a:p>
          <a:p>
            <a:r>
              <a:rPr lang="zh-CN" altLang="en-US" dirty="0"/>
              <a:t>稀疏数组</a:t>
            </a:r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B41A06CC-4C4C-52C8-D03D-EED6B12A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12" y="1419367"/>
            <a:ext cx="9479234" cy="54604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B3BD0C-3806-37F8-20F7-650FB0AC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32" y="4241589"/>
            <a:ext cx="2774950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8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CDAB-D46B-8ED9-81A8-AACB5751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BD7C1AF-C3F5-9197-D42A-1FD2D1C9A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168" y="1722123"/>
            <a:ext cx="909818" cy="417935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" altLang="zh-CN" dirty="0">
                <a:latin typeface="Helvetica" pitchFamily="2" charset="0"/>
              </a:rPr>
              <a:t>dog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C88752-2245-0C56-390D-463D28961662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2FE6854-BE74-F88E-13BE-4FB664AD9539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词项索引的检索原理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63DDBEB5-B888-62A8-E832-B0B6FD091E1D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4C6019C-021B-27AD-EE7A-A0800FB58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350717-7EB7-7A36-1FA6-B6B994F44F59}"/>
              </a:ext>
            </a:extLst>
          </p:cNvPr>
          <p:cNvSpPr txBox="1"/>
          <p:nvPr/>
        </p:nvSpPr>
        <p:spPr>
          <a:xfrm>
            <a:off x="405163" y="1149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Finite State Transducers，FST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CB813D-F19B-9139-7BCC-F7F983AA3EBE}"/>
              </a:ext>
            </a:extLst>
          </p:cNvPr>
          <p:cNvSpPr txBox="1"/>
          <p:nvPr/>
        </p:nvSpPr>
        <p:spPr>
          <a:xfrm>
            <a:off x="400615" y="1518577"/>
            <a:ext cx="55429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优点：</a:t>
            </a:r>
            <a:r>
              <a:rPr lang="zh-CN" altLang="en-US" dirty="0"/>
              <a:t>空间占用小。通过对词典中单词前缀和后缀的重复利用，压缩了存储空间。使 Term Index 小到可以放进内存，不过相对的也会占用更多的 cpu 资源。</a:t>
            </a:r>
          </a:p>
          <a:p>
            <a:r>
              <a:rPr lang="zh-CN" altLang="en-US" dirty="0"/>
              <a:t>查询速度快。O (len (str)) 的查询时间复杂度。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FF7A30-44A6-4A24-35EA-ABEC59C5B6D1}"/>
              </a:ext>
            </a:extLst>
          </p:cNvPr>
          <p:cNvSpPr txBox="1"/>
          <p:nvPr/>
        </p:nvSpPr>
        <p:spPr>
          <a:xfrm>
            <a:off x="400615" y="3046515"/>
            <a:ext cx="5392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</a:rPr>
              <a:t>对 “</a:t>
            </a:r>
            <a:r>
              <a:rPr lang="en" altLang="zh-CN" b="0" i="0" dirty="0">
                <a:effectLst/>
              </a:rPr>
              <a:t>cat”</a:t>
            </a:r>
            <a:r>
              <a:rPr lang="zh-CN" altLang="en" b="0" i="0" dirty="0">
                <a:effectLst/>
              </a:rPr>
              <a:t>、 “</a:t>
            </a:r>
            <a:r>
              <a:rPr lang="en" altLang="zh-CN" b="0" i="0" dirty="0">
                <a:effectLst/>
              </a:rPr>
              <a:t>deep”</a:t>
            </a:r>
            <a:r>
              <a:rPr lang="zh-CN" altLang="en" b="0" i="0" dirty="0">
                <a:effectLst/>
              </a:rPr>
              <a:t>、 “</a:t>
            </a:r>
            <a:r>
              <a:rPr lang="en" altLang="zh-CN" b="0" i="0" dirty="0">
                <a:effectLst/>
              </a:rPr>
              <a:t>do”</a:t>
            </a:r>
            <a:r>
              <a:rPr lang="zh-CN" altLang="en" b="0" i="0" dirty="0">
                <a:effectLst/>
              </a:rPr>
              <a:t>、 “</a:t>
            </a:r>
            <a:r>
              <a:rPr lang="en" altLang="zh-CN" b="0" i="0" dirty="0">
                <a:effectLst/>
              </a:rPr>
              <a:t>dog” </a:t>
            </a:r>
            <a:r>
              <a:rPr lang="zh-CN" altLang="en" b="0" i="0" dirty="0">
                <a:effectLst/>
              </a:rPr>
              <a:t>、“</a:t>
            </a:r>
            <a:r>
              <a:rPr lang="en" altLang="zh-CN" b="0" i="0" dirty="0">
                <a:effectLst/>
              </a:rPr>
              <a:t>dogs</a:t>
            </a:r>
            <a:r>
              <a:rPr lang="en" altLang="zh-CN" b="0" i="0" dirty="0">
                <a:effectLst/>
                <a:latin typeface="Helvetica" pitchFamily="2" charset="0"/>
              </a:rPr>
              <a:t>” </a:t>
            </a:r>
            <a:r>
              <a:rPr lang="zh-CN" altLang="en-US" b="0" i="0" dirty="0">
                <a:effectLst/>
                <a:latin typeface="Helvetica" pitchFamily="2" charset="0"/>
              </a:rPr>
              <a:t>这 </a:t>
            </a:r>
            <a:r>
              <a:rPr lang="en-US" altLang="zh-CN" b="0" i="0" dirty="0">
                <a:effectLst/>
                <a:latin typeface="Helvetica" pitchFamily="2" charset="0"/>
              </a:rPr>
              <a:t>5 </a:t>
            </a:r>
            <a:r>
              <a:rPr lang="zh-CN" altLang="en-US" b="0" i="0" dirty="0">
                <a:effectLst/>
                <a:latin typeface="Helvetica" pitchFamily="2" charset="0"/>
              </a:rPr>
              <a:t>个单词进行插入构建 </a:t>
            </a:r>
            <a:r>
              <a:rPr lang="en" altLang="zh-CN" b="0" i="0" dirty="0">
                <a:effectLst/>
                <a:latin typeface="Helvetica" pitchFamily="2" charset="0"/>
              </a:rPr>
              <a:t>FST</a:t>
            </a:r>
            <a:r>
              <a:rPr lang="zh-CN" altLang="en" b="0" i="0" dirty="0">
                <a:effectLst/>
                <a:latin typeface="Helvetica" pitchFamily="2" charset="0"/>
              </a:rPr>
              <a:t>（</a:t>
            </a:r>
            <a:r>
              <a:rPr lang="zh-CN" altLang="en-US" b="0" i="0" dirty="0">
                <a:effectLst/>
                <a:latin typeface="Helvetica" pitchFamily="2" charset="0"/>
              </a:rPr>
              <a:t>注：必须已排序）</a:t>
            </a:r>
            <a:endParaRPr lang="zh-CN" altLang="en-US" dirty="0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C8557102-289C-0298-27DF-3AD6F57BB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41594" cy="35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F3C272-47CC-9928-6267-79ABDAC94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15" y="3627913"/>
            <a:ext cx="4338282" cy="8511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A4F4A8-1632-CE94-9189-DFF6876F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63" y="4565618"/>
            <a:ext cx="4338282" cy="10792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191913-99B8-75C4-725C-8E099CF6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15" y="5729815"/>
            <a:ext cx="4338281" cy="12709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07D7AD-F17A-942E-3983-1D0A8427D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070" y="1081005"/>
            <a:ext cx="4319833" cy="15438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CBA86E-456D-AA87-42AE-3E9CC87EF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769" y="2744367"/>
            <a:ext cx="4425398" cy="15481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EC105B-52D5-F0B6-E109-B8E355CC1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5070" y="4896835"/>
            <a:ext cx="4436097" cy="19255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B26CE0F-4555-99B1-28E9-4404C1806D73}"/>
              </a:ext>
            </a:extLst>
          </p:cNvPr>
          <p:cNvSpPr txBox="1"/>
          <p:nvPr/>
        </p:nvSpPr>
        <p:spPr>
          <a:xfrm>
            <a:off x="4599296" y="3836858"/>
            <a:ext cx="839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Helvetica" pitchFamily="2" charset="0"/>
              </a:rPr>
              <a:t>cat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85296D-34F5-A739-1654-D16667B21C97}"/>
              </a:ext>
            </a:extLst>
          </p:cNvPr>
          <p:cNvSpPr txBox="1"/>
          <p:nvPr/>
        </p:nvSpPr>
        <p:spPr>
          <a:xfrm>
            <a:off x="4617745" y="4952967"/>
            <a:ext cx="1344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Helvetica" pitchFamily="2" charset="0"/>
              </a:rPr>
              <a:t>deep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E9447D-EA25-998A-92F6-ED17022AF6DD}"/>
              </a:ext>
            </a:extLst>
          </p:cNvPr>
          <p:cNvSpPr txBox="1"/>
          <p:nvPr/>
        </p:nvSpPr>
        <p:spPr>
          <a:xfrm>
            <a:off x="4664123" y="6118789"/>
            <a:ext cx="1129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Helvetica" pitchFamily="2" charset="0"/>
              </a:rPr>
              <a:t>do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ADFF56-DAA5-74E8-DEAA-7B4601C7B703}"/>
              </a:ext>
            </a:extLst>
          </p:cNvPr>
          <p:cNvSpPr txBox="1"/>
          <p:nvPr/>
        </p:nvSpPr>
        <p:spPr>
          <a:xfrm>
            <a:off x="11021167" y="3333779"/>
            <a:ext cx="909818" cy="379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Helvetica" pitchFamily="2" charset="0"/>
              </a:rPr>
              <a:t>dogs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A0204B-47EE-B15C-C39C-9BEB2CE758F1}"/>
              </a:ext>
            </a:extLst>
          </p:cNvPr>
          <p:cNvSpPr txBox="1"/>
          <p:nvPr/>
        </p:nvSpPr>
        <p:spPr>
          <a:xfrm>
            <a:off x="6603518" y="4389459"/>
            <a:ext cx="5474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Helvetica" pitchFamily="2" charset="0"/>
              </a:rPr>
              <a:t>假设给定真实的带有权重的词插入：</a:t>
            </a:r>
            <a:endParaRPr lang="en-US" altLang="zh-CN" b="0" i="0" dirty="0">
              <a:effectLst/>
              <a:latin typeface="Helvetica" pitchFamily="2" charset="0"/>
            </a:endParaRPr>
          </a:p>
          <a:p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mop/0</a:t>
            </a:r>
            <a:r>
              <a:rPr lang="zh-CN" altLang="e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、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moth/1</a:t>
            </a:r>
            <a:r>
              <a:rPr lang="zh-CN" altLang="e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、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pop/2</a:t>
            </a:r>
            <a:r>
              <a:rPr lang="zh-CN" altLang="e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、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star/3</a:t>
            </a:r>
            <a:r>
              <a:rPr lang="zh-CN" altLang="e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、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stop/4</a:t>
            </a:r>
            <a:r>
              <a:rPr lang="zh-CN" altLang="e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、</a:t>
            </a:r>
            <a:r>
              <a:rPr lang="en" altLang="zh-CN" b="0" i="0" dirty="0">
                <a:solidFill>
                  <a:srgbClr val="636B6F"/>
                </a:solidFill>
                <a:effectLst/>
                <a:latin typeface="Helvetica" pitchFamily="2" charset="0"/>
              </a:rPr>
              <a:t>top/5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59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F88-32CD-C40E-5AE5-0E55C9F8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>
            <a:extLst>
              <a:ext uri="{FF2B5EF4-FFF2-40B4-BE49-F238E27FC236}">
                <a16:creationId xmlns:a16="http://schemas.microsoft.com/office/drawing/2014/main" id="{F1EEF09E-2EA6-533E-C982-8389B03056DF}"/>
              </a:ext>
            </a:extLst>
          </p:cNvPr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D568C9B-1126-E6FB-1108-1F7051951A51}"/>
              </a:ext>
            </a:extLst>
          </p:cNvPr>
          <p:cNvSpPr txBox="1"/>
          <p:nvPr/>
        </p:nvSpPr>
        <p:spPr>
          <a:xfrm>
            <a:off x="9654757" y="2668623"/>
            <a:ext cx="2129701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6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3.2</a:t>
            </a:r>
            <a:endParaRPr lang="en-GB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794D8F-9499-9340-2E63-2A1F05EAE8A4}"/>
              </a:ext>
            </a:extLst>
          </p:cNvPr>
          <p:cNvSpPr txBox="1"/>
          <p:nvPr/>
        </p:nvSpPr>
        <p:spPr>
          <a:xfrm>
            <a:off x="3626779" y="2847253"/>
            <a:ext cx="5842726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读写原理及调优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720396-1186-9FC7-EDCD-CC83269E4D8D}"/>
              </a:ext>
            </a:extLst>
          </p:cNvPr>
          <p:cNvSpPr txBox="1"/>
          <p:nvPr/>
        </p:nvSpPr>
        <p:spPr>
          <a:xfrm>
            <a:off x="6437107" y="3829626"/>
            <a:ext cx="3032397" cy="379337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ctr" eaLnBrk="0" hangingPunct="0"/>
            <a:r>
              <a: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</a:t>
            </a:r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核心原理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D23A30-DF79-2481-FED1-5557A1AF2071}"/>
              </a:ext>
            </a:extLst>
          </p:cNvPr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691D5D3F-8219-F627-C6CA-4BE5B9703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6768B8E4-5073-26F2-46FB-C80F70A6E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FB56CB3-BF9A-A656-8D64-E6E707B05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2" name="图片 1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57827E6F-8B73-F4B3-1834-9AF81A2E1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CE76B-8555-CCE2-BAF3-8EFB547ACB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8D33E7-7428-C1D0-763D-1EC5E871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BDF78DE-402A-564F-BD2A-DE4CC91A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D1F69BF-7E9B-05E0-B319-9BE2C4141F65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20D9C9C-C74A-7F7C-5F47-5D630F805B02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文档的写入过程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8A3510CC-8286-A801-B28A-C2F451BA91A4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CF291AB-3EE7-D327-344C-BDB6041ED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17AE82-FE0E-1A2A-DEE0-F766563373E0}"/>
              </a:ext>
            </a:extLst>
          </p:cNvPr>
          <p:cNvSpPr txBox="1"/>
          <p:nvPr/>
        </p:nvSpPr>
        <p:spPr>
          <a:xfrm>
            <a:off x="405163" y="1021860"/>
            <a:ext cx="10279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ES支持的写入操作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create</a:t>
            </a:r>
            <a:r>
              <a:rPr lang="zh-CN" altLang="en-US" dirty="0"/>
              <a:t>，只创建，不覆盖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delete</a:t>
            </a:r>
            <a:r>
              <a:rPr lang="zh-CN" altLang="en-US" dirty="0"/>
              <a:t>，懒删除（“标记删除”）机制，不是立即从磁盘中移除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index</a:t>
            </a:r>
            <a:r>
              <a:rPr lang="zh-CN" altLang="en-US" dirty="0"/>
              <a:t>，创建或覆盖文档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update</a:t>
            </a:r>
            <a:r>
              <a:rPr lang="zh-CN" altLang="en-US" dirty="0"/>
              <a:t>，更新文档中的部分字段（不会覆盖整个文档）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以文档为基本单位进行操作。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9FAA29-24E7-08C9-37E7-1FBC507B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73" y="2457675"/>
            <a:ext cx="6205331" cy="39742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85AAC1-8993-CDBB-0A7A-2423D0097F22}"/>
              </a:ext>
            </a:extLst>
          </p:cNvPr>
          <p:cNvSpPr txBox="1"/>
          <p:nvPr/>
        </p:nvSpPr>
        <p:spPr>
          <a:xfrm>
            <a:off x="405163" y="2845810"/>
            <a:ext cx="485728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ES数据写入流程   </a:t>
            </a:r>
            <a:r>
              <a:rPr lang="en-US" altLang="zh-CN" dirty="0"/>
              <a:t>—&gt;</a:t>
            </a:r>
          </a:p>
          <a:p>
            <a:endParaRPr lang="zh-CN" altLang="en-US" sz="700" dirty="0"/>
          </a:p>
          <a:p>
            <a:r>
              <a:rPr lang="zh-CN" altLang="en-US" dirty="0"/>
              <a:t>ES中数据写入均发生在Primary Shard，当数据在Primary写入完成之后，会同步到相应的Replica Shard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78E1D-E4D5-3A26-68EB-047FEF40E37E}"/>
              </a:ext>
            </a:extLst>
          </p:cNvPr>
          <p:cNvSpPr txBox="1"/>
          <p:nvPr/>
        </p:nvSpPr>
        <p:spPr>
          <a:xfrm>
            <a:off x="405163" y="42862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写一致性策略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48193B-3A30-6B72-31B8-B3CBB7B273C0}"/>
              </a:ext>
            </a:extLst>
          </p:cNvPr>
          <p:cNvSpPr txBox="1"/>
          <p:nvPr/>
        </p:nvSpPr>
        <p:spPr>
          <a:xfrm>
            <a:off x="405163" y="4698119"/>
            <a:ext cx="52137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一致性策略由 `wait_for_active_shards` 参数控制：</a:t>
            </a:r>
            <a:endParaRPr lang="en-US" altLang="zh-CN" dirty="0"/>
          </a:p>
          <a:p>
            <a:r>
              <a:rPr lang="zh-CN" altLang="en-US" dirty="0"/>
              <a:t>默认为</a:t>
            </a:r>
            <a:r>
              <a:rPr lang="en-US" altLang="zh-CN" dirty="0"/>
              <a:t>1</a:t>
            </a:r>
            <a:r>
              <a:rPr lang="zh-CN" altLang="en-US" dirty="0"/>
              <a:t>，当我们主分片写入成功就返回成功</a:t>
            </a:r>
            <a:endParaRPr lang="en-US" altLang="zh-CN" dirty="0"/>
          </a:p>
          <a:p>
            <a:r>
              <a:rPr lang="zh-CN" altLang="en-US" dirty="0"/>
              <a:t>如果设置为</a:t>
            </a:r>
            <a:r>
              <a:rPr lang="en-US" altLang="zh-CN" dirty="0"/>
              <a:t>all/</a:t>
            </a:r>
            <a:r>
              <a:rPr lang="zh-CN" altLang="en-US" dirty="0"/>
              <a:t>正整数，则会等待对应的数量的副本都写入成功，才会返回成功。</a:t>
            </a:r>
            <a:endParaRPr lang="en-US" altLang="zh-CN" dirty="0"/>
          </a:p>
          <a:p>
            <a:r>
              <a:rPr lang="zh-CN" altLang="en-US" dirty="0"/>
              <a:t>副本如果写入失败，会进行重试默认等</a:t>
            </a:r>
            <a:r>
              <a:rPr lang="en-US" altLang="zh-CN" dirty="0"/>
              <a:t>30s</a:t>
            </a:r>
            <a:r>
              <a:rPr lang="zh-CN" altLang="en-US" dirty="0"/>
              <a:t>，超时返回失败。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315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7D94C3-52B3-7FA2-16EA-7469EFCC5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54F3904-D585-4746-394D-535A44FB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DAF3F1A-E8AF-239C-B8CE-60C6A2D52344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751FD4-BD21-F5D3-552F-F77635C7A074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写入原理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C9F014FF-F1E2-8F60-B7C6-54E3253C740D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CDF82C8-6F12-77F1-2DE5-5FF7474ED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8FF0BE-4382-A034-FDE7-05F597241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46" y="2118831"/>
            <a:ext cx="8092727" cy="37838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5CB4497-ECBF-B1BF-5724-B51568B44282}"/>
              </a:ext>
            </a:extLst>
          </p:cNvPr>
          <p:cNvSpPr txBox="1"/>
          <p:nvPr/>
        </p:nvSpPr>
        <p:spPr>
          <a:xfrm>
            <a:off x="405163" y="1287522"/>
            <a:ext cx="3938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Translog</a:t>
            </a:r>
          </a:p>
          <a:p>
            <a:r>
              <a:rPr lang="zh-CN" altLang="en-US" dirty="0"/>
              <a:t>类似于mysql中的redolog，为了数据安全性引入的概念。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Refresh</a:t>
            </a:r>
          </a:p>
          <a:p>
            <a:r>
              <a:rPr lang="zh-CN" altLang="en-US" dirty="0"/>
              <a:t>为了把Memory Buffer给清空生成segment文件，立马同步到OS Cache中，此时将segment文件打开，数据就可以被检索了。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Flush</a:t>
            </a:r>
          </a:p>
          <a:p>
            <a:r>
              <a:rPr lang="zh-CN" altLang="en-US" dirty="0"/>
              <a:t>为了把数据从OS Cache中刷到OS Disk中，将索引文件同步到磁盘中。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Merge</a:t>
            </a:r>
          </a:p>
          <a:p>
            <a:r>
              <a:rPr lang="zh-CN" altLang="en-US" dirty="0"/>
              <a:t>当segment文件产生较多的时候的一个合并过程，在合并的时候回提交一个commit point来标记哪些segment是可用的，标记为删除的数据不会写入新分段，合并时删除旧的标记，数据才从磁盘中物理删除。</a:t>
            </a:r>
          </a:p>
        </p:txBody>
      </p:sp>
    </p:spTree>
    <p:extLst>
      <p:ext uri="{BB962C8B-B14F-4D97-AF65-F5344CB8AC3E}">
        <p14:creationId xmlns:p14="http://schemas.microsoft.com/office/powerpoint/2010/main" val="37867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46975E-3DDD-349F-5224-1325D372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93078D9-B9C1-F350-E503-FA3FEC075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621ADCD-7EFE-2D6A-08E6-984D05236BA6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58D8142-E5E7-100C-EA14-CF2A686B6048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写入性能调优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52902C5D-7919-48EE-F719-798689D47883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0D3DE17-83FE-7837-AC22-CDA8BF68C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917889-329E-C0D1-4C0E-B55E36BE4822}"/>
              </a:ext>
            </a:extLst>
          </p:cNvPr>
          <p:cNvSpPr txBox="1"/>
          <p:nvPr/>
        </p:nvSpPr>
        <p:spPr>
          <a:xfrm>
            <a:off x="405162" y="1153591"/>
            <a:ext cx="11786837" cy="307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</a:rPr>
              <a:t>生产经常面临的写入可以分为两种情况：</a:t>
            </a:r>
            <a:endParaRPr lang="en-US" altLang="zh-CN" b="1" dirty="0">
              <a:solidFill>
                <a:srgbClr val="5B9BD5"/>
              </a:solidFill>
            </a:endParaRPr>
          </a:p>
          <a:p>
            <a:endParaRPr lang="zh-CN" altLang="en-US" sz="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高频低量</a:t>
            </a:r>
            <a:r>
              <a:rPr lang="zh-CN" altLang="en-US" dirty="0"/>
              <a:t>：高频的创建或更新索引或文档一般发生在 处理 C 端业务的场景下。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低频高量</a:t>
            </a:r>
            <a:r>
              <a:rPr lang="zh-CN" altLang="en-US" dirty="0"/>
              <a:t>：一般情况为定期重建索引或批量更新文档数据。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050" dirty="0"/>
          </a:p>
          <a:p>
            <a:r>
              <a:rPr lang="zh-CN" altLang="en-US" dirty="0"/>
              <a:t>在搜索引擎的业务场景下，用户一般并不需要那么高的写入实时性。写入的文档需要建立索引，但数据并不会马上被写入索引，而是等待要写入的数据达到一定数量之后，批量写入。</a:t>
            </a:r>
          </a:p>
          <a:p>
            <a:endParaRPr lang="en-US" altLang="zh-CN" dirty="0"/>
          </a:p>
          <a:p>
            <a:r>
              <a:rPr lang="zh-CN" altLang="en-US" dirty="0"/>
              <a:t>写入调优均以提升写入吞吐量和并发能力为目标，而非提升写入实时性。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>
                <a:solidFill>
                  <a:srgbClr val="5B9BD5"/>
                </a:solidFill>
                <a:latin typeface="+mj-lt"/>
              </a:rPr>
              <a:t>以下为常见 数据写入的调优手段</a:t>
            </a:r>
            <a:r>
              <a:rPr lang="en-US" altLang="zh-CN" b="1" dirty="0">
                <a:solidFill>
                  <a:srgbClr val="5B9BD5"/>
                </a:solidFill>
                <a:latin typeface="+mj-lt"/>
              </a:rPr>
              <a:t>:</a:t>
            </a:r>
            <a:endParaRPr lang="zh-CN" altLang="en-US" b="1" dirty="0">
              <a:solidFill>
                <a:srgbClr val="5B9BD5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C63A96-E9F9-E688-E09F-C3AB99543765}"/>
              </a:ext>
            </a:extLst>
          </p:cNvPr>
          <p:cNvSpPr txBox="1"/>
          <p:nvPr/>
        </p:nvSpPr>
        <p:spPr>
          <a:xfrm>
            <a:off x="405162" y="4391582"/>
            <a:ext cx="115516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增加refresh_interval的参数值</a:t>
            </a:r>
          </a:p>
          <a:p>
            <a:r>
              <a:rPr lang="zh-CN" altLang="en-US" dirty="0"/>
              <a:t>目的是减少segment文件的创建，减少segment的merge次数，merge是发生在JVM中的，有可能导致full GC，增加refresh会降低搜索的实时性。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增加Buffer大小</a:t>
            </a:r>
          </a:p>
          <a:p>
            <a:r>
              <a:rPr lang="zh-CN" altLang="en-US" dirty="0"/>
              <a:t>本质也是减小refresh的时间间隔，因为导致segment文件创建的原因不仅有时间阈值，还有buffer空间大小，写满了也会创建。 默认最小值 48MB&lt; 默认值 JVM 空间的10% &lt; 默认最大无限制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1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7CCB688A-BEF0-E9D4-7D6B-DE7B29A74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354741"/>
            <a:ext cx="2946104" cy="293454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904124" y="1691156"/>
            <a:ext cx="4627832" cy="3231367"/>
            <a:chOff x="854428" y="1121658"/>
            <a:chExt cx="4627832" cy="3231367"/>
          </a:xfrm>
        </p:grpSpPr>
        <p:grpSp>
          <p:nvGrpSpPr>
            <p:cNvPr id="19" name="PA_淘宝店chenying0907 15"/>
            <p:cNvGrpSpPr/>
            <p:nvPr>
              <p:custDataLst>
                <p:tags r:id="rId2"/>
              </p:custDataLst>
            </p:nvPr>
          </p:nvGrpSpPr>
          <p:grpSpPr>
            <a:xfrm>
              <a:off x="854428" y="1121658"/>
              <a:ext cx="4396692" cy="769020"/>
              <a:chOff x="1407886" y="2581980"/>
              <a:chExt cx="4398050" cy="769257"/>
            </a:xfrm>
          </p:grpSpPr>
          <p:sp>
            <p:nvSpPr>
              <p:cNvPr id="23" name="淘宝店chenying0907 16"/>
              <p:cNvSpPr/>
              <p:nvPr/>
            </p:nvSpPr>
            <p:spPr>
              <a:xfrm>
                <a:off x="1407886" y="2581980"/>
                <a:ext cx="769257" cy="769257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en-US" altLang="zh-CN" sz="2665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665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淘宝店chenying0907 17"/>
              <p:cNvSpPr txBox="1"/>
              <p:nvPr/>
            </p:nvSpPr>
            <p:spPr>
              <a:xfrm>
                <a:off x="2384770" y="2715706"/>
                <a:ext cx="3421166" cy="50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altLang="zh-CN" sz="26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rPr>
                  <a:t>ES9</a:t>
                </a:r>
                <a:r>
                  <a:rPr lang="zh-CN" altLang="en-US" sz="26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rPr>
                  <a:t>新特性</a:t>
                </a:r>
              </a:p>
            </p:txBody>
          </p:sp>
        </p:grpSp>
        <p:grpSp>
          <p:nvGrpSpPr>
            <p:cNvPr id="31" name="PA_淘宝店chenying0907 19"/>
            <p:cNvGrpSpPr/>
            <p:nvPr>
              <p:custDataLst>
                <p:tags r:id="rId3"/>
              </p:custDataLst>
            </p:nvPr>
          </p:nvGrpSpPr>
          <p:grpSpPr>
            <a:xfrm>
              <a:off x="854428" y="2289419"/>
              <a:ext cx="4627832" cy="769020"/>
              <a:chOff x="1407886" y="2840603"/>
              <a:chExt cx="4629260" cy="769257"/>
            </a:xfrm>
          </p:grpSpPr>
          <p:sp>
            <p:nvSpPr>
              <p:cNvPr id="32" name="淘宝店chenying0907 20"/>
              <p:cNvSpPr/>
              <p:nvPr/>
            </p:nvSpPr>
            <p:spPr>
              <a:xfrm>
                <a:off x="1407886" y="2840603"/>
                <a:ext cx="769257" cy="769257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en-US" altLang="zh-CN" sz="2665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665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淘宝店chenying0907 21"/>
              <p:cNvSpPr txBox="1"/>
              <p:nvPr/>
            </p:nvSpPr>
            <p:spPr>
              <a:xfrm>
                <a:off x="2384769" y="2969198"/>
                <a:ext cx="3652377" cy="500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None/>
                </a:pPr>
                <a:r>
                  <a:rPr lang="en-US" altLang="zh-CN" sz="266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rPr>
                  <a:t>ES</a:t>
                </a:r>
                <a:r>
                  <a:rPr lang="zh-CN" altLang="en-US" sz="266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rPr>
                  <a:t>核心概念</a:t>
                </a:r>
              </a:p>
            </p:txBody>
          </p:sp>
        </p:grpSp>
        <p:grpSp>
          <p:nvGrpSpPr>
            <p:cNvPr id="35" name="PA_淘宝店chenying0907 23"/>
            <p:cNvGrpSpPr/>
            <p:nvPr>
              <p:custDataLst>
                <p:tags r:id="rId4"/>
              </p:custDataLst>
            </p:nvPr>
          </p:nvGrpSpPr>
          <p:grpSpPr>
            <a:xfrm>
              <a:off x="854428" y="3584006"/>
              <a:ext cx="4050765" cy="769019"/>
              <a:chOff x="1407886" y="3150431"/>
              <a:chExt cx="4052016" cy="769257"/>
            </a:xfrm>
          </p:grpSpPr>
          <p:sp>
            <p:nvSpPr>
              <p:cNvPr id="37" name="淘宝店chenying0907 24"/>
              <p:cNvSpPr/>
              <p:nvPr/>
            </p:nvSpPr>
            <p:spPr>
              <a:xfrm>
                <a:off x="1407886" y="3150431"/>
                <a:ext cx="769257" cy="769257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en-US" altLang="zh-CN" sz="2665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665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淘宝店chenying0907 25"/>
              <p:cNvSpPr txBox="1"/>
              <p:nvPr/>
            </p:nvSpPr>
            <p:spPr>
              <a:xfrm>
                <a:off x="2384770" y="3272624"/>
                <a:ext cx="3075132" cy="50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None/>
                </a:pPr>
                <a:r>
                  <a:rPr lang="en-US" altLang="zh-CN" sz="26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rPr>
                  <a:t>ES</a:t>
                </a:r>
                <a:r>
                  <a:rPr lang="zh-CN" altLang="en-US" sz="26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rPr>
                  <a:t>核心原理</a:t>
                </a:r>
              </a:p>
            </p:txBody>
          </p:sp>
        </p:grpSp>
      </p:grpSp>
      <p:sp>
        <p:nvSpPr>
          <p:cNvPr id="43" name="PA_淘宝店chenying0907 10"/>
          <p:cNvSpPr txBox="1"/>
          <p:nvPr>
            <p:custDataLst>
              <p:tags r:id="rId1"/>
            </p:custDataLst>
          </p:nvPr>
        </p:nvSpPr>
        <p:spPr>
          <a:xfrm>
            <a:off x="413146" y="574682"/>
            <a:ext cx="191536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A58F59CB-2390-2ACE-8929-256907DE9801}"/>
              </a:ext>
            </a:extLst>
          </p:cNvPr>
          <p:cNvSpPr/>
          <p:nvPr/>
        </p:nvSpPr>
        <p:spPr>
          <a:xfrm>
            <a:off x="4276794" y="3621516"/>
            <a:ext cx="678095" cy="1832076"/>
          </a:xfrm>
          <a:custGeom>
            <a:avLst/>
            <a:gdLst>
              <a:gd name="connsiteX0" fmla="*/ 678095 w 678095"/>
              <a:gd name="connsiteY0" fmla="*/ 1832076 h 1832076"/>
              <a:gd name="connsiteX1" fmla="*/ 339047 w 678095"/>
              <a:gd name="connsiteY1" fmla="*/ 1775570 h 1832076"/>
              <a:gd name="connsiteX2" fmla="*/ 339048 w 678095"/>
              <a:gd name="connsiteY2" fmla="*/ 972544 h 1832076"/>
              <a:gd name="connsiteX3" fmla="*/ 0 w 678095"/>
              <a:gd name="connsiteY3" fmla="*/ 916038 h 1832076"/>
              <a:gd name="connsiteX4" fmla="*/ 339048 w 678095"/>
              <a:gd name="connsiteY4" fmla="*/ 859532 h 1832076"/>
              <a:gd name="connsiteX5" fmla="*/ 339048 w 678095"/>
              <a:gd name="connsiteY5" fmla="*/ 474080 h 1832076"/>
              <a:gd name="connsiteX6" fmla="*/ 339048 w 678095"/>
              <a:gd name="connsiteY6" fmla="*/ 56506 h 1832076"/>
              <a:gd name="connsiteX7" fmla="*/ 678096 w 678095"/>
              <a:gd name="connsiteY7" fmla="*/ 0 h 1832076"/>
              <a:gd name="connsiteX8" fmla="*/ 678095 w 678095"/>
              <a:gd name="connsiteY8" fmla="*/ 1832076 h 1832076"/>
              <a:gd name="connsiteX0" fmla="*/ 678095 w 678095"/>
              <a:gd name="connsiteY0" fmla="*/ 1832076 h 1832076"/>
              <a:gd name="connsiteX1" fmla="*/ 339047 w 678095"/>
              <a:gd name="connsiteY1" fmla="*/ 1775570 h 1832076"/>
              <a:gd name="connsiteX2" fmla="*/ 339048 w 678095"/>
              <a:gd name="connsiteY2" fmla="*/ 972544 h 1832076"/>
              <a:gd name="connsiteX3" fmla="*/ 0 w 678095"/>
              <a:gd name="connsiteY3" fmla="*/ 916038 h 1832076"/>
              <a:gd name="connsiteX4" fmla="*/ 339048 w 678095"/>
              <a:gd name="connsiteY4" fmla="*/ 859532 h 1832076"/>
              <a:gd name="connsiteX5" fmla="*/ 339048 w 678095"/>
              <a:gd name="connsiteY5" fmla="*/ 449989 h 1832076"/>
              <a:gd name="connsiteX6" fmla="*/ 339048 w 678095"/>
              <a:gd name="connsiteY6" fmla="*/ 56506 h 1832076"/>
              <a:gd name="connsiteX7" fmla="*/ 678096 w 678095"/>
              <a:gd name="connsiteY7" fmla="*/ 0 h 183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095" h="1832076" stroke="0" extrusionOk="0">
                <a:moveTo>
                  <a:pt x="678095" y="1832076"/>
                </a:moveTo>
                <a:cubicBezTo>
                  <a:pt x="484556" y="1828197"/>
                  <a:pt x="330426" y="1810012"/>
                  <a:pt x="339047" y="1775570"/>
                </a:cubicBezTo>
                <a:cubicBezTo>
                  <a:pt x="388449" y="1518295"/>
                  <a:pt x="276682" y="1242202"/>
                  <a:pt x="339048" y="972544"/>
                </a:cubicBezTo>
                <a:cubicBezTo>
                  <a:pt x="310055" y="969651"/>
                  <a:pt x="183487" y="936841"/>
                  <a:pt x="0" y="916038"/>
                </a:cubicBezTo>
                <a:cubicBezTo>
                  <a:pt x="183372" y="913916"/>
                  <a:pt x="340894" y="891621"/>
                  <a:pt x="339048" y="859532"/>
                </a:cubicBezTo>
                <a:cubicBezTo>
                  <a:pt x="300637" y="743852"/>
                  <a:pt x="373955" y="567781"/>
                  <a:pt x="339048" y="474080"/>
                </a:cubicBezTo>
                <a:cubicBezTo>
                  <a:pt x="304141" y="380379"/>
                  <a:pt x="343469" y="211500"/>
                  <a:pt x="339048" y="56506"/>
                </a:cubicBezTo>
                <a:cubicBezTo>
                  <a:pt x="337522" y="10742"/>
                  <a:pt x="477057" y="19162"/>
                  <a:pt x="678096" y="0"/>
                </a:cubicBezTo>
                <a:cubicBezTo>
                  <a:pt x="709124" y="628063"/>
                  <a:pt x="835733" y="1259286"/>
                  <a:pt x="678095" y="1832076"/>
                </a:cubicBezTo>
                <a:close/>
              </a:path>
              <a:path w="678095" h="1832076" fill="none" extrusionOk="0">
                <a:moveTo>
                  <a:pt x="678095" y="1832076"/>
                </a:moveTo>
                <a:cubicBezTo>
                  <a:pt x="486278" y="1840241"/>
                  <a:pt x="344030" y="1810480"/>
                  <a:pt x="339047" y="1775570"/>
                </a:cubicBezTo>
                <a:cubicBezTo>
                  <a:pt x="336372" y="1571479"/>
                  <a:pt x="346741" y="1235656"/>
                  <a:pt x="339048" y="972544"/>
                </a:cubicBezTo>
                <a:cubicBezTo>
                  <a:pt x="319296" y="972695"/>
                  <a:pt x="154582" y="917780"/>
                  <a:pt x="0" y="916038"/>
                </a:cubicBezTo>
                <a:cubicBezTo>
                  <a:pt x="189324" y="920144"/>
                  <a:pt x="337789" y="891403"/>
                  <a:pt x="339048" y="859532"/>
                </a:cubicBezTo>
                <a:cubicBezTo>
                  <a:pt x="323877" y="708170"/>
                  <a:pt x="385924" y="588765"/>
                  <a:pt x="339048" y="449989"/>
                </a:cubicBezTo>
                <a:cubicBezTo>
                  <a:pt x="292172" y="311213"/>
                  <a:pt x="363073" y="186872"/>
                  <a:pt x="339048" y="56506"/>
                </a:cubicBezTo>
                <a:cubicBezTo>
                  <a:pt x="322492" y="58534"/>
                  <a:pt x="470415" y="-27107"/>
                  <a:pt x="678096" y="0"/>
                </a:cubicBezTo>
              </a:path>
              <a:path w="678095" h="1832076" fill="none" stroke="0" extrusionOk="0">
                <a:moveTo>
                  <a:pt x="678095" y="1832076"/>
                </a:moveTo>
                <a:cubicBezTo>
                  <a:pt x="489633" y="1831880"/>
                  <a:pt x="344826" y="1811503"/>
                  <a:pt x="339047" y="1775570"/>
                </a:cubicBezTo>
                <a:cubicBezTo>
                  <a:pt x="353998" y="1530151"/>
                  <a:pt x="342602" y="1277024"/>
                  <a:pt x="339048" y="972544"/>
                </a:cubicBezTo>
                <a:cubicBezTo>
                  <a:pt x="342287" y="946326"/>
                  <a:pt x="190569" y="920103"/>
                  <a:pt x="0" y="916038"/>
                </a:cubicBezTo>
                <a:cubicBezTo>
                  <a:pt x="193616" y="910465"/>
                  <a:pt x="340056" y="885996"/>
                  <a:pt x="339048" y="859532"/>
                </a:cubicBezTo>
                <a:cubicBezTo>
                  <a:pt x="294714" y="696154"/>
                  <a:pt x="374584" y="666631"/>
                  <a:pt x="339048" y="474080"/>
                </a:cubicBezTo>
                <a:cubicBezTo>
                  <a:pt x="303512" y="281529"/>
                  <a:pt x="346912" y="142853"/>
                  <a:pt x="339048" y="56506"/>
                </a:cubicBezTo>
                <a:cubicBezTo>
                  <a:pt x="340130" y="10661"/>
                  <a:pt x="474752" y="9397"/>
                  <a:pt x="678096" y="0"/>
                </a:cubicBezTo>
              </a:path>
            </a:pathLst>
          </a:custGeom>
          <a:ln w="38100" cap="sq" cmpd="sng">
            <a:solidFill>
              <a:srgbClr val="5B9BD5"/>
            </a:solidFill>
            <a:prstDash val="solid"/>
            <a:round/>
            <a:headEnd w="lg" len="lg"/>
            <a:tailEnd w="lg" len="lg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淘宝店chenying0907 24">
            <a:extLst>
              <a:ext uri="{FF2B5EF4-FFF2-40B4-BE49-F238E27FC236}">
                <a16:creationId xmlns:a16="http://schemas.microsoft.com/office/drawing/2014/main" id="{D72D767A-98EA-F1DF-2560-199D4C1C84F8}"/>
              </a:ext>
            </a:extLst>
          </p:cNvPr>
          <p:cNvSpPr/>
          <p:nvPr/>
        </p:nvSpPr>
        <p:spPr>
          <a:xfrm>
            <a:off x="5515562" y="3003726"/>
            <a:ext cx="976582" cy="7690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en-US" altLang="zh-CN" sz="2665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sz="2665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淘宝店chenying0907 25">
            <a:extLst>
              <a:ext uri="{FF2B5EF4-FFF2-40B4-BE49-F238E27FC236}">
                <a16:creationId xmlns:a16="http://schemas.microsoft.com/office/drawing/2014/main" id="{DF6F9CB8-603E-A40B-21E1-964C137DA057}"/>
              </a:ext>
            </a:extLst>
          </p:cNvPr>
          <p:cNvSpPr txBox="1"/>
          <p:nvPr/>
        </p:nvSpPr>
        <p:spPr>
          <a:xfrm>
            <a:off x="6820918" y="3151907"/>
            <a:ext cx="3074183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zh-CN" altLang="en-US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倒排索引底层原理</a:t>
            </a:r>
          </a:p>
        </p:txBody>
      </p:sp>
      <p:sp>
        <p:nvSpPr>
          <p:cNvPr id="11" name="淘宝店chenying0907 24">
            <a:extLst>
              <a:ext uri="{FF2B5EF4-FFF2-40B4-BE49-F238E27FC236}">
                <a16:creationId xmlns:a16="http://schemas.microsoft.com/office/drawing/2014/main" id="{54C01460-4438-6E0C-0DDC-8F48BC60C484}"/>
              </a:ext>
            </a:extLst>
          </p:cNvPr>
          <p:cNvSpPr/>
          <p:nvPr/>
        </p:nvSpPr>
        <p:spPr>
          <a:xfrm>
            <a:off x="5515562" y="4088519"/>
            <a:ext cx="976582" cy="7690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en-US" altLang="zh-CN" sz="2665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sz="2665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淘宝店chenying0907 25">
            <a:extLst>
              <a:ext uri="{FF2B5EF4-FFF2-40B4-BE49-F238E27FC236}">
                <a16:creationId xmlns:a16="http://schemas.microsoft.com/office/drawing/2014/main" id="{C969334E-2E54-C438-B57F-73909841A11F}"/>
              </a:ext>
            </a:extLst>
          </p:cNvPr>
          <p:cNvSpPr txBox="1"/>
          <p:nvPr/>
        </p:nvSpPr>
        <p:spPr>
          <a:xfrm>
            <a:off x="6820918" y="4221744"/>
            <a:ext cx="3074183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altLang="zh-CN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ES</a:t>
            </a:r>
            <a:r>
              <a:rPr lang="zh-CN" altLang="en-US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读写原理及调优</a:t>
            </a:r>
          </a:p>
        </p:txBody>
      </p:sp>
      <p:sp>
        <p:nvSpPr>
          <p:cNvPr id="13" name="淘宝店chenying0907 24">
            <a:extLst>
              <a:ext uri="{FF2B5EF4-FFF2-40B4-BE49-F238E27FC236}">
                <a16:creationId xmlns:a16="http://schemas.microsoft.com/office/drawing/2014/main" id="{77802968-FBDF-4EFE-173A-B2056DE10870}"/>
              </a:ext>
            </a:extLst>
          </p:cNvPr>
          <p:cNvSpPr/>
          <p:nvPr/>
        </p:nvSpPr>
        <p:spPr>
          <a:xfrm>
            <a:off x="5515562" y="5170976"/>
            <a:ext cx="976582" cy="7690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en-US" altLang="zh-CN" sz="2665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sz="2665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店chenying0907 25">
            <a:extLst>
              <a:ext uri="{FF2B5EF4-FFF2-40B4-BE49-F238E27FC236}">
                <a16:creationId xmlns:a16="http://schemas.microsoft.com/office/drawing/2014/main" id="{66D02B9E-9F19-5E36-E0A2-5DB4F2C87FFA}"/>
              </a:ext>
            </a:extLst>
          </p:cNvPr>
          <p:cNvSpPr txBox="1"/>
          <p:nvPr/>
        </p:nvSpPr>
        <p:spPr>
          <a:xfrm>
            <a:off x="6820918" y="5304660"/>
            <a:ext cx="307418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zh-CN" altLang="en-US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深度分页问题</a:t>
            </a:r>
          </a:p>
        </p:txBody>
      </p:sp>
      <p:sp>
        <p:nvSpPr>
          <p:cNvPr id="21" name="淘宝店chenying0907 24">
            <a:extLst>
              <a:ext uri="{FF2B5EF4-FFF2-40B4-BE49-F238E27FC236}">
                <a16:creationId xmlns:a16="http://schemas.microsoft.com/office/drawing/2014/main" id="{1FD3BDA1-6EB4-EC9D-B8B7-CAC6E89DBBAF}"/>
              </a:ext>
            </a:extLst>
          </p:cNvPr>
          <p:cNvSpPr/>
          <p:nvPr/>
        </p:nvSpPr>
        <p:spPr>
          <a:xfrm>
            <a:off x="904124" y="5450697"/>
            <a:ext cx="769020" cy="7690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en-US" altLang="zh-CN" sz="2665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665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淘宝店chenying0907 25">
            <a:extLst>
              <a:ext uri="{FF2B5EF4-FFF2-40B4-BE49-F238E27FC236}">
                <a16:creationId xmlns:a16="http://schemas.microsoft.com/office/drawing/2014/main" id="{5969682D-843E-3931-862A-ABC7B12CFE12}"/>
              </a:ext>
            </a:extLst>
          </p:cNvPr>
          <p:cNvSpPr txBox="1"/>
          <p:nvPr/>
        </p:nvSpPr>
        <p:spPr>
          <a:xfrm>
            <a:off x="1880706" y="5572852"/>
            <a:ext cx="3770081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zh-CN" altLang="en-US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易搜索 </a:t>
            </a:r>
            <a:r>
              <a:rPr lang="en-US" altLang="zh-CN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Easy Search</a:t>
            </a:r>
            <a:endParaRPr lang="zh-CN" altLang="en-US" sz="266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4142135-0524-6F8B-DF92-C9B460DED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71DB4F7-A2AE-5272-E303-AF6E46474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03E466-7987-52E0-9595-F102AF70F0C6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ACB634-973B-90DA-9700-E39B86D27A34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写入性能调优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54FE3206-323A-2D84-BFCC-1A8FEE8546D5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B42C471-4A9B-CBE3-9571-2050D878F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9EF359-EE21-C60B-49BA-2F13CAAEE194}"/>
              </a:ext>
            </a:extLst>
          </p:cNvPr>
          <p:cNvSpPr txBox="1"/>
          <p:nvPr/>
        </p:nvSpPr>
        <p:spPr>
          <a:xfrm>
            <a:off x="405163" y="1210289"/>
            <a:ext cx="113206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关闭副本</a:t>
            </a:r>
          </a:p>
          <a:p>
            <a:r>
              <a:rPr lang="zh-CN" altLang="en-US" dirty="0"/>
              <a:t>当需要单次写入大量数据的时候，建议关闭副本，暂停搜索服务，或选择在检索请求量谷值区间时间段来完成。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这种场景一般都是对内的，比如每晚需要更新索引、重建索引，此时可以把副本先 关掉，等索引更新完毕之后再打开副本。需要单次写入大量数据的时候，建议关闭副本，暂停搜索服务，或选择在检索请求量谷值区间时间段来完成。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CE5335-91A0-8295-9757-589D80810E93}"/>
              </a:ext>
            </a:extLst>
          </p:cNvPr>
          <p:cNvSpPr txBox="1"/>
          <p:nvPr/>
        </p:nvSpPr>
        <p:spPr>
          <a:xfrm>
            <a:off x="405163" y="2949515"/>
            <a:ext cx="111626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使用多个工作线程</a:t>
            </a:r>
          </a:p>
          <a:p>
            <a:r>
              <a:rPr lang="zh-CN" altLang="en-US" dirty="0"/>
              <a:t>为了使用集群的所有资源，应该从多个线程或进程发送数据。除了更好地利用集群的资源外，还有助于降低每个 fsync 的成本。</a:t>
            </a:r>
          </a:p>
          <a:p>
            <a:r>
              <a:rPr lang="zh-CN" altLang="en-US" dirty="0"/>
              <a:t>确保注意 TOO_MANY_REQUESTS (429)响应代码（EsRejectedExecutionException使用 Java 客户端），这是 Elasticsearch 告诉我们它无法跟上当前索引速度的方式。发生这种情况时，应该在重试之前暂停索引，最好使用随机指数退避算法，有效避免压垮集群。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避免使用稀疏数据</a:t>
            </a:r>
          </a:p>
          <a:p>
            <a:r>
              <a:rPr lang="zh-CN" altLang="en-US" dirty="0"/>
              <a:t>稀疏数据是指在同一个索引下，大量文档的字段不一致，很多字段对于大多数文档都是空值或不存在。这会导致即使字段为空，Lucene也会在内部为每个文档预留存储空间，浪费磁盘和内存资源并且写入与刷新时开销以及查询性能下降。</a:t>
            </a:r>
          </a:p>
          <a:p>
            <a:r>
              <a:rPr lang="zh-CN" altLang="en-US" b="1" dirty="0"/>
              <a:t>建议</a:t>
            </a:r>
            <a:r>
              <a:rPr lang="zh-CN" altLang="en-US" dirty="0"/>
              <a:t>拆分索引、禁止不必要字段索引避免mapping膨胀。</a:t>
            </a:r>
          </a:p>
        </p:txBody>
      </p:sp>
    </p:spTree>
    <p:extLst>
      <p:ext uri="{BB962C8B-B14F-4D97-AF65-F5344CB8AC3E}">
        <p14:creationId xmlns:p14="http://schemas.microsoft.com/office/powerpoint/2010/main" val="353021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293682-10B3-B240-1AEA-8225CF922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DE3A144-6622-F8FB-E8DC-5C9387B11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AFD1A46-0D53-7C4C-B0AF-CC75CDF37F4F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8471D88-6C64-56D5-749B-052E936D94F0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写入性能调优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FADC7D93-7FFF-7F43-42CE-BF94233799AA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E63A6A7-3759-0D3D-D868-83BC55B11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AF7278-4540-5078-37C9-DD68AAA9C886}"/>
              </a:ext>
            </a:extLst>
          </p:cNvPr>
          <p:cNvSpPr txBox="1"/>
          <p:nvPr/>
        </p:nvSpPr>
        <p:spPr>
          <a:xfrm>
            <a:off x="405163" y="1065101"/>
            <a:ext cx="10170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禁用swap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CEBB96-1370-BF1E-DC1F-2312C0818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6" y="2898025"/>
            <a:ext cx="7095186" cy="40326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BFE27A-9040-2CB8-6D73-925BC37DDB13}"/>
              </a:ext>
            </a:extLst>
          </p:cNvPr>
          <p:cNvSpPr txBox="1"/>
          <p:nvPr/>
        </p:nvSpPr>
        <p:spPr>
          <a:xfrm>
            <a:off x="7448440" y="4976711"/>
            <a:ext cx="43817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dirty="0"/>
              <a:t>频繁 swap 不仅降低性能，还会引入不稳定性，例如，响应延迟、节点掉线甚至集群分裂。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/>
              <a:t>因此 ES 更倾向于在内存紧张时让系统直接 </a:t>
            </a:r>
            <a:r>
              <a:rPr lang="zh-CN" altLang="en-US" b="1" dirty="0"/>
              <a:t>OOM 杀掉节点</a:t>
            </a:r>
            <a:r>
              <a:rPr lang="zh-CN" altLang="en-US" dirty="0"/>
              <a:t>，而不是让关键 JVM 堆被边缘化。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11588-B4A8-454E-DF1B-46E6958DE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441" y="2937166"/>
            <a:ext cx="4343934" cy="11230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F2BC20-DF21-FA42-9245-DA8E9038C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937" y="4010510"/>
            <a:ext cx="4546537" cy="965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8F861F-DD8A-0900-0B8A-6F6253B694E8}"/>
              </a:ext>
            </a:extLst>
          </p:cNvPr>
          <p:cNvSpPr txBox="1"/>
          <p:nvPr/>
        </p:nvSpPr>
        <p:spPr>
          <a:xfrm>
            <a:off x="259127" y="1336479"/>
            <a:ext cx="1106261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swap，属于虚拟存储技术，当内存满时，操作系统使用页面置换算法（如LRU）选择候选页，然后swap-out将内存页写入磁盘的swap区，而当进程再次访问此页时执行swap-in，触发缺页中断，操作系统将页从swap区读取回内存。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lang="zh-CN" altLang="en-US" sz="5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56F79E-A82D-D87D-D3C3-1B323A5696D2}"/>
              </a:ext>
            </a:extLst>
          </p:cNvPr>
          <p:cNvSpPr txBox="1"/>
          <p:nvPr/>
        </p:nvSpPr>
        <p:spPr>
          <a:xfrm>
            <a:off x="399626" y="2251695"/>
            <a:ext cx="11595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由于Swap是磁盘上划分或文件形式的</a:t>
            </a:r>
            <a:r>
              <a:rPr lang="zh-CN" altLang="en-US" b="1" dirty="0"/>
              <a:t>虚拟内存扩展区域</a:t>
            </a:r>
            <a:r>
              <a:rPr lang="zh-CN" altLang="en-US" dirty="0"/>
              <a:t>，当系统物理 RAM 不足时，暂存不常用内存页到这里，以释放 RAM，虽能避免 OOM，却会因 I/O 较慢而影响性能。</a:t>
            </a:r>
          </a:p>
        </p:txBody>
      </p:sp>
    </p:spTree>
    <p:extLst>
      <p:ext uri="{BB962C8B-B14F-4D97-AF65-F5344CB8AC3E}">
        <p14:creationId xmlns:p14="http://schemas.microsoft.com/office/powerpoint/2010/main" val="283376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90F0CB-9561-0E97-4649-1B245ACA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9F74307-EAD7-F183-7092-652B0CC09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6F2B746-4C1F-2345-119C-BF45C2EA9154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ADBD37-9F31-0A00-F8BF-12666F9E2939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查询性能调优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05BC638E-B777-FF47-2242-60776B4CF0CA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A6FBD84-A299-3ACD-BEA8-4E87901CA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290419-E12F-5603-9136-F8A49EE692D2}"/>
              </a:ext>
            </a:extLst>
          </p:cNvPr>
          <p:cNvSpPr txBox="1"/>
          <p:nvPr/>
        </p:nvSpPr>
        <p:spPr>
          <a:xfrm>
            <a:off x="406598" y="1287522"/>
            <a:ext cx="1148060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避免单次召回大量数据</a:t>
            </a:r>
          </a:p>
          <a:p>
            <a:r>
              <a:rPr lang="zh-CN" altLang="en-US" dirty="0"/>
              <a:t>搜索引擎最擅长的事情是从海量数据中查询少量相关文档，而非单次检索大量文档。非常不建议动辄查询上万数据。如果有这样的需求，建议使用滚动查询。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避免单个文档过大</a:t>
            </a:r>
          </a:p>
          <a:p>
            <a:r>
              <a:rPr lang="zh-CN" altLang="en-US" dirty="0"/>
              <a:t>默认http.max_content_length设置为 100MB，Elasticsearch 将拒绝索引任何大于该值的文档。虽然可以修改配置来增加大小，但 Lucene 仍然有大约 2GB 的限制。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数据建模</a:t>
            </a:r>
          </a:p>
          <a:p>
            <a:r>
              <a:rPr lang="zh-CN" altLang="en-US" dirty="0"/>
              <a:t>避免嵌套与父子关联。Nested 可以使查询慢几倍，Join 会使查询慢数百倍。两种类型的使用场景应该是：Nested针对字段值为非基本数据类型的时候，而Join则用于当子文档数量级非常大的时候。</a:t>
            </a:r>
          </a:p>
          <a:p>
            <a:r>
              <a:rPr lang="zh-CN" altLang="en-US" dirty="0"/>
              <a:t>推荐使用 denormalized（扁平）结构以提高查询效率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使用 filter 代替 query</a:t>
            </a:r>
          </a:p>
          <a:p>
            <a:r>
              <a:rPr lang="zh-CN" altLang="en-US" dirty="0"/>
              <a:t>在查询过程中，query是要对查询的每个结果计算相关性得分的，而filter不会。另外filter有相应的缓存机制，可以提高查询效率。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避免深度分页</a:t>
            </a:r>
          </a:p>
          <a:p>
            <a:r>
              <a:rPr lang="zh-CN" altLang="en-US" dirty="0"/>
              <a:t>避免单页数据过大。ES提供两种解决方案 scroll search 和 search after。后面会详细讲解关于深度分页及其优化。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避免使用脚本</a:t>
            </a:r>
          </a:p>
          <a:p>
            <a:r>
              <a:rPr lang="zh-CN" altLang="en-US" dirty="0"/>
              <a:t>Scripting是Elasticsearch支持的一种专门用于复杂场景下支持自定义编程的脚本功能。相对于 DSL 而言，脚本的性能更差，DSL能解决 80% 以上的查询需求，如非必须，尽量避免使用 Script</a:t>
            </a:r>
          </a:p>
        </p:txBody>
      </p:sp>
    </p:spTree>
    <p:extLst>
      <p:ext uri="{BB962C8B-B14F-4D97-AF65-F5344CB8AC3E}">
        <p14:creationId xmlns:p14="http://schemas.microsoft.com/office/powerpoint/2010/main" val="59217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4D85-904B-9EA3-58B4-FF21E68F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>
            <a:extLst>
              <a:ext uri="{FF2B5EF4-FFF2-40B4-BE49-F238E27FC236}">
                <a16:creationId xmlns:a16="http://schemas.microsoft.com/office/drawing/2014/main" id="{E8E13358-5428-D315-8D0F-3D7BB44E7B68}"/>
              </a:ext>
            </a:extLst>
          </p:cNvPr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5F9AE01-8B70-451F-4E56-858134067159}"/>
              </a:ext>
            </a:extLst>
          </p:cNvPr>
          <p:cNvSpPr txBox="1"/>
          <p:nvPr/>
        </p:nvSpPr>
        <p:spPr>
          <a:xfrm>
            <a:off x="9654757" y="2668623"/>
            <a:ext cx="1944767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6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3.3</a:t>
            </a:r>
            <a:endParaRPr lang="en-GB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4D24C-F321-1B03-D3B6-7E6DD0DEBC97}"/>
              </a:ext>
            </a:extLst>
          </p:cNvPr>
          <p:cNvSpPr txBox="1"/>
          <p:nvPr/>
        </p:nvSpPr>
        <p:spPr>
          <a:xfrm>
            <a:off x="3626779" y="2847253"/>
            <a:ext cx="5842726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深度分页问题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78FAD7-7CA4-FF7B-8EA9-31A0CA33FA01}"/>
              </a:ext>
            </a:extLst>
          </p:cNvPr>
          <p:cNvSpPr txBox="1"/>
          <p:nvPr/>
        </p:nvSpPr>
        <p:spPr>
          <a:xfrm>
            <a:off x="6437107" y="3829626"/>
            <a:ext cx="3032397" cy="379337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ctr" eaLnBrk="0" hangingPunct="0"/>
            <a:r>
              <a: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</a:t>
            </a:r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核心原理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0DEE56-9581-1A05-2DB6-B9724F9682FB}"/>
              </a:ext>
            </a:extLst>
          </p:cNvPr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424EB5D-04C6-098A-43CD-DA0949209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49146702-4D7D-C218-7371-5FE255BB1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4E2199D-9A27-4371-6622-306E1087E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2" name="图片 1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07996658-3001-32B1-067C-9A2BE7CDE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B216C4-0206-7321-1852-1BCF841694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96E2A-4E43-1B34-CC88-EBB1E73D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0CBC4AA-DF4F-D986-1909-931E23858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8" y="1661368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60BD120-F3AB-7231-886A-CD91D34341EF}"/>
              </a:ext>
            </a:extLst>
          </p:cNvPr>
          <p:cNvGrpSpPr/>
          <p:nvPr/>
        </p:nvGrpSpPr>
        <p:grpSpPr>
          <a:xfrm>
            <a:off x="-237923" y="503158"/>
            <a:ext cx="6333923" cy="657225"/>
            <a:chOff x="-328540" y="492165"/>
            <a:chExt cx="5672447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D4C63B-FEE2-1A3A-8725-A6B5F8CBAC6F}"/>
                </a:ext>
              </a:extLst>
            </p:cNvPr>
            <p:cNvSpPr/>
            <p:nvPr/>
          </p:nvSpPr>
          <p:spPr>
            <a:xfrm>
              <a:off x="328684" y="492165"/>
              <a:ext cx="5015223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深度分页问题 </a:t>
              </a:r>
              <a:r>
                <a:rPr lang="en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Deep Paging</a:t>
              </a:r>
              <a:endPara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C4532C6D-61A9-DBA5-118D-87355B092EFE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6B97B33-E9E2-9BC0-3DE3-44124E8CE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9B4C87-5D4B-CC09-08C5-6750E6A48E15}"/>
              </a:ext>
            </a:extLst>
          </p:cNvPr>
          <p:cNvSpPr txBox="1"/>
          <p:nvPr/>
        </p:nvSpPr>
        <p:spPr>
          <a:xfrm>
            <a:off x="405163" y="123392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ES中正常的分页查询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DB232F-2951-AF86-0998-B573CFD5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1" y="1468863"/>
            <a:ext cx="8542054" cy="24953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9051B6-657F-0BBF-7BEF-61BD714786B8}"/>
              </a:ext>
            </a:extLst>
          </p:cNvPr>
          <p:cNvSpPr txBox="1"/>
          <p:nvPr/>
        </p:nvSpPr>
        <p:spPr>
          <a:xfrm>
            <a:off x="495780" y="3874405"/>
            <a:ext cx="940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但如果我们查询的数据页数特别大，</a:t>
            </a:r>
            <a:endParaRPr lang="en-US" altLang="zh-CN" dirty="0"/>
          </a:p>
          <a:p>
            <a:r>
              <a:rPr lang="zh-CN" altLang="en-US" dirty="0"/>
              <a:t>     达到当</a:t>
            </a:r>
            <a:r>
              <a:rPr lang="en-US" altLang="zh-CN" dirty="0"/>
              <a:t>f</a:t>
            </a:r>
            <a:r>
              <a:rPr lang="zh-CN" altLang="en-US" dirty="0"/>
              <a:t>rom + size大于10000的时候，就会出现问题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E726BEB-F8A2-DB1A-0B80-F8B51360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9" y="4520736"/>
            <a:ext cx="10976441" cy="21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35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11192-0AAB-5FD9-D58F-E50B631BD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C2D189A-5B76-8D06-7B3D-249794AE5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8C2FC9-863E-000C-A30D-E3C6514A0127}"/>
              </a:ext>
            </a:extLst>
          </p:cNvPr>
          <p:cNvGrpSpPr/>
          <p:nvPr/>
        </p:nvGrpSpPr>
        <p:grpSpPr>
          <a:xfrm>
            <a:off x="-328540" y="492165"/>
            <a:ext cx="6333923" cy="657225"/>
            <a:chOff x="-328540" y="492165"/>
            <a:chExt cx="5672447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E072FA-B092-9CF9-88B3-D179F7F7C35B}"/>
                </a:ext>
              </a:extLst>
            </p:cNvPr>
            <p:cNvSpPr/>
            <p:nvPr/>
          </p:nvSpPr>
          <p:spPr>
            <a:xfrm>
              <a:off x="328684" y="492165"/>
              <a:ext cx="5015223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深度分页原理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405AC67C-2448-C56E-1F9F-EC3F94379239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11A8D7D-F199-297B-AF05-E36AA6D50E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57214-4323-490A-1E94-68A8536F50F1}"/>
              </a:ext>
            </a:extLst>
          </p:cNvPr>
          <p:cNvSpPr txBox="1"/>
          <p:nvPr/>
        </p:nvSpPr>
        <p:spPr>
          <a:xfrm>
            <a:off x="405163" y="1327785"/>
            <a:ext cx="4755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92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分布式系统都面临着同一个问题，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数据的排序不可能在同一个节点完成。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92715C-CF1C-C6EF-9D1B-3BD15905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82" y="1211149"/>
            <a:ext cx="6956507" cy="53422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32291D5-468A-55BA-8E68-3F17310ED46D}"/>
              </a:ext>
            </a:extLst>
          </p:cNvPr>
          <p:cNvSpPr txBox="1"/>
          <p:nvPr/>
        </p:nvSpPr>
        <p:spPr>
          <a:xfrm>
            <a:off x="405163" y="2728094"/>
            <a:ext cx="46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92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每次有序的查询都会在每个分片中执行单独的查询，然后进行数据的二次排序，而这个二次排序的过程是发生在heap中的，如果想查询的是第10001-10100这一百条数据，ES必须将前10100全部取出进行二次查询。因此，如果查询的数据排序越靠后，就越容易导致OOM（Out Of Memory）情况的发生，频繁的深分页查询会导致频繁的FGC。</a:t>
            </a:r>
          </a:p>
        </p:txBody>
      </p:sp>
    </p:spTree>
    <p:extLst>
      <p:ext uri="{BB962C8B-B14F-4D97-AF65-F5344CB8AC3E}">
        <p14:creationId xmlns:p14="http://schemas.microsoft.com/office/powerpoint/2010/main" val="28868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85F16-39C2-AAC9-C907-1657C428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71E48FB-3502-55DE-7C4B-B58B3E70C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8" y="1651094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C8D189E-587C-8676-F8B1-3BDFABF6E461}"/>
              </a:ext>
            </a:extLst>
          </p:cNvPr>
          <p:cNvGrpSpPr/>
          <p:nvPr/>
        </p:nvGrpSpPr>
        <p:grpSpPr>
          <a:xfrm>
            <a:off x="-328540" y="492165"/>
            <a:ext cx="6333923" cy="657225"/>
            <a:chOff x="-328540" y="492165"/>
            <a:chExt cx="5672447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99FFD00-E589-62D1-0CEB-76D99EAE003F}"/>
                </a:ext>
              </a:extLst>
            </p:cNvPr>
            <p:cNvSpPr/>
            <p:nvPr/>
          </p:nvSpPr>
          <p:spPr>
            <a:xfrm>
              <a:off x="328684" y="492165"/>
              <a:ext cx="5015223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避免深度分页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0705763E-9650-5488-37A8-12EA2E989F68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04008D0-21C7-F377-2FE9-EB2BE42AD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779122-D8C1-A2CB-09B1-01B2B267619D}"/>
              </a:ext>
            </a:extLst>
          </p:cNvPr>
          <p:cNvSpPr txBox="1"/>
          <p:nvPr/>
        </p:nvSpPr>
        <p:spPr>
          <a:xfrm>
            <a:off x="405163" y="1120676"/>
            <a:ext cx="11511854" cy="1463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max_result_window参数</a:t>
            </a:r>
          </a:p>
          <a:p>
            <a:r>
              <a:rPr lang="zh-CN" altLang="en-US" dirty="0"/>
              <a:t>是分页返回的最大数值，默认值为10000。max_result_window本身是对JVM的一种保护机制，通过设定一个合理的阈值，避免分页查询时由于单页数据过大而导致OOM。</a:t>
            </a:r>
          </a:p>
          <a:p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永远不要暴力提升 </a:t>
            </a:r>
            <a:r>
              <a:rPr lang="zh-CN" altLang="en-US" dirty="0">
                <a:solidFill>
                  <a:srgbClr val="FF0000"/>
                </a:solidFill>
              </a:rPr>
              <a:t>max_result_window, 很可能导致的后果就是频繁的发生OOM而且很难找到原因。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471C3B-C42B-9ED8-EBEA-B7CF3D468754}"/>
              </a:ext>
            </a:extLst>
          </p:cNvPr>
          <p:cNvSpPr txBox="1"/>
          <p:nvPr/>
        </p:nvSpPr>
        <p:spPr>
          <a:xfrm>
            <a:off x="405162" y="3114592"/>
            <a:ext cx="3810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深度分页解决方案？</a:t>
            </a:r>
          </a:p>
          <a:p>
            <a:r>
              <a:rPr lang="zh-CN" altLang="en-US" dirty="0"/>
              <a:t>解决深度分页的最有效手段就是避免使用深度分页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A6F13C-3AF4-6644-E598-88B27A25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454780"/>
            <a:ext cx="7772400" cy="41890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1E79CD-5B4B-5A08-3241-23A9780B7257}"/>
              </a:ext>
            </a:extLst>
          </p:cNvPr>
          <p:cNvSpPr txBox="1"/>
          <p:nvPr/>
        </p:nvSpPr>
        <p:spPr>
          <a:xfrm>
            <a:off x="405163" y="5017515"/>
            <a:ext cx="3810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全文搜索，Google / Baidu 等所有词条召回结果中均没有跳页功能；</a:t>
            </a:r>
          </a:p>
        </p:txBody>
      </p:sp>
    </p:spTree>
    <p:extLst>
      <p:ext uri="{BB962C8B-B14F-4D97-AF65-F5344CB8AC3E}">
        <p14:creationId xmlns:p14="http://schemas.microsoft.com/office/powerpoint/2010/main" val="266753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A1F46-4898-A520-8DE1-135ACDA4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8E8E7C2-DD94-F82C-8F6D-8304471A2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8" y="1651094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67BB9DB-40F0-C047-9F66-E725D541F6F1}"/>
              </a:ext>
            </a:extLst>
          </p:cNvPr>
          <p:cNvGrpSpPr/>
          <p:nvPr/>
        </p:nvGrpSpPr>
        <p:grpSpPr>
          <a:xfrm>
            <a:off x="-328540" y="492165"/>
            <a:ext cx="6333923" cy="657225"/>
            <a:chOff x="-328540" y="492165"/>
            <a:chExt cx="5672447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3A65964-B78C-3A66-4238-E94A4C5C10CD}"/>
                </a:ext>
              </a:extLst>
            </p:cNvPr>
            <p:cNvSpPr/>
            <p:nvPr/>
          </p:nvSpPr>
          <p:spPr>
            <a:xfrm>
              <a:off x="328684" y="492165"/>
              <a:ext cx="5015223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避免深度分页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709ECFCC-9110-49B6-EA1E-E1FE21126F30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8356461-5A47-5C9D-FC55-658FBD58E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3BDABD-7FDF-43B4-7F3C-079F334CB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733" y="1221657"/>
            <a:ext cx="7772400" cy="5055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FE3294-3A4B-E235-3685-9024E2439A79}"/>
              </a:ext>
            </a:extLst>
          </p:cNvPr>
          <p:cNvSpPr txBox="1"/>
          <p:nvPr/>
        </p:nvSpPr>
        <p:spPr>
          <a:xfrm>
            <a:off x="405163" y="1290483"/>
            <a:ext cx="38090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垂直搜索，淘宝 / 京东 等检索商品结果中最多仅展示100页，本质和ES中的`max_result_window`作用是一样的。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992278-C859-D428-9C73-91F397FF418E}"/>
              </a:ext>
            </a:extLst>
          </p:cNvPr>
          <p:cNvSpPr txBox="1"/>
          <p:nvPr/>
        </p:nvSpPr>
        <p:spPr>
          <a:xfrm>
            <a:off x="405163" y="3715412"/>
            <a:ext cx="38875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真正想通过搜索引擎来完成自己检索需求的用户，通常来说都会首先查看第一页数据，因为搜索引擎是按照“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相关度评分”进行排名的，也就是说，第一页的数据很往往是最符合用户预期结果的（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   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不考虑广告、置顶等商业排序行为）。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DC1EE4-A53C-F037-4484-5B9CB313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96" y="5446091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6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EF587-4C7E-B2B5-A737-CF734F60A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D5CB437-AB0B-AA04-AB0B-2874EEFDB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8" y="1651094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不完整圆 3">
            <a:extLst>
              <a:ext uri="{FF2B5EF4-FFF2-40B4-BE49-F238E27FC236}">
                <a16:creationId xmlns:a16="http://schemas.microsoft.com/office/drawing/2014/main" id="{AB1634AF-6314-1746-8DC5-2FA217358276}"/>
              </a:ext>
            </a:extLst>
          </p:cNvPr>
          <p:cNvSpPr/>
          <p:nvPr/>
        </p:nvSpPr>
        <p:spPr>
          <a:xfrm flipH="1">
            <a:off x="-328540" y="492165"/>
            <a:ext cx="733703" cy="657080"/>
          </a:xfrm>
          <a:prstGeom prst="pie">
            <a:avLst>
              <a:gd name="adj1" fmla="val 541559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F92FE1-C2E1-D53D-4B21-7C5E48C83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CDC1B0-BAE3-E22E-D9BC-374BCB6D81F2}"/>
              </a:ext>
            </a:extLst>
          </p:cNvPr>
          <p:cNvSpPr txBox="1"/>
          <p:nvPr/>
        </p:nvSpPr>
        <p:spPr>
          <a:xfrm>
            <a:off x="405163" y="559095"/>
            <a:ext cx="60976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滚动查询 Scroll Search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CC6744-AAD6-D32C-52A8-3EB8F1578B8A}"/>
              </a:ext>
            </a:extLst>
          </p:cNvPr>
          <p:cNvSpPr txBox="1"/>
          <p:nvPr/>
        </p:nvSpPr>
        <p:spPr>
          <a:xfrm>
            <a:off x="405163" y="368157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scroll表示Elasticsearch 应该保持“搜索上下文”多长时间，scroll超时后，搜索上下文会自动删除。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47C1C1-C5C6-B44E-44D7-35FF4024B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26" y="1691315"/>
            <a:ext cx="7772400" cy="21015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DA6296-1A03-D042-75DD-367CCE1DE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26" y="4129025"/>
            <a:ext cx="7772400" cy="25305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AAB6AB-5464-3F6F-EE62-BC4B9CC66ED7}"/>
              </a:ext>
            </a:extLst>
          </p:cNvPr>
          <p:cNvSpPr txBox="1"/>
          <p:nvPr/>
        </p:nvSpPr>
        <p:spPr>
          <a:xfrm>
            <a:off x="8327598" y="4130044"/>
            <a:ext cx="37092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特点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可处理亿级数据的全量查询，适合批量读取所有文档，如导出任务等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不能用于实时场景，占用内存上下文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A37829-CD07-C3F6-872E-510445816EE7}"/>
              </a:ext>
            </a:extLst>
          </p:cNvPr>
          <p:cNvSpPr txBox="1"/>
          <p:nvPr/>
        </p:nvSpPr>
        <p:spPr>
          <a:xfrm>
            <a:off x="372290" y="1145157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官方ES7之后已不再推荐使用滚动查询进行深度分页查询，因为无法保存索引状态。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FAD0FB-6733-2CE1-AAE3-304E9923D967}"/>
              </a:ext>
            </a:extLst>
          </p:cNvPr>
          <p:cNvSpPr txBox="1"/>
          <p:nvPr/>
        </p:nvSpPr>
        <p:spPr>
          <a:xfrm>
            <a:off x="8327598" y="1892913"/>
            <a:ext cx="3459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适合场景</a:t>
            </a:r>
          </a:p>
          <a:p>
            <a:r>
              <a:rPr lang="zh-CN" altLang="en-US" dirty="0"/>
              <a:t>单个滚动搜索请求中检索大量结果，即</a:t>
            </a:r>
            <a:r>
              <a:rPr lang="zh-CN" altLang="en-US" b="1" dirty="0"/>
              <a:t>非C端</a:t>
            </a:r>
            <a:r>
              <a:rPr lang="zh-CN" altLang="en-US" dirty="0"/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306854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84A32-708D-CB21-BEEA-29DBCC273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44C3DB0-0119-DC97-8ED5-B56976D45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8" y="1651094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不完整圆 3">
            <a:extLst>
              <a:ext uri="{FF2B5EF4-FFF2-40B4-BE49-F238E27FC236}">
                <a16:creationId xmlns:a16="http://schemas.microsoft.com/office/drawing/2014/main" id="{BE63DDDD-82EF-DBF6-A1A3-C6C76AE4A9CF}"/>
              </a:ext>
            </a:extLst>
          </p:cNvPr>
          <p:cNvSpPr/>
          <p:nvPr/>
        </p:nvSpPr>
        <p:spPr>
          <a:xfrm flipH="1">
            <a:off x="-328540" y="492165"/>
            <a:ext cx="733703" cy="657080"/>
          </a:xfrm>
          <a:prstGeom prst="pie">
            <a:avLst>
              <a:gd name="adj1" fmla="val 541559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B9812F-5DA8-4170-003D-038A23D2EC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D6AAB-5F5D-FB82-590C-5C567C8DE61E}"/>
              </a:ext>
            </a:extLst>
          </p:cNvPr>
          <p:cNvSpPr txBox="1"/>
          <p:nvPr/>
        </p:nvSpPr>
        <p:spPr>
          <a:xfrm>
            <a:off x="405163" y="559095"/>
            <a:ext cx="60976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深度翻页 </a:t>
            </a:r>
            <a:r>
              <a:rPr lang="en" altLang="zh-CN" dirty="0"/>
              <a:t>Search After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4BC26F-0DB7-0F54-BED7-3181251FA9D3}"/>
              </a:ext>
            </a:extLst>
          </p:cNvPr>
          <p:cNvSpPr txBox="1"/>
          <p:nvPr/>
        </p:nvSpPr>
        <p:spPr>
          <a:xfrm>
            <a:off x="372290" y="1885865"/>
            <a:ext cx="9772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使用当前页最后一条文档的排序字段值（如时间戳、唯一 </a:t>
            </a:r>
            <a:r>
              <a:rPr lang="en" altLang="zh-CN" dirty="0"/>
              <a:t>ID</a:t>
            </a:r>
            <a:r>
              <a:rPr lang="zh-CN" altLang="en" dirty="0"/>
              <a:t>）</a:t>
            </a:r>
            <a:r>
              <a:rPr lang="zh-CN" altLang="en-US" dirty="0"/>
              <a:t>作为游标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1FB389-C0E1-EA1D-7616-3C270AF1C5AF}"/>
              </a:ext>
            </a:extLst>
          </p:cNvPr>
          <p:cNvSpPr txBox="1"/>
          <p:nvPr/>
        </p:nvSpPr>
        <p:spPr>
          <a:xfrm>
            <a:off x="405163" y="4747104"/>
            <a:ext cx="3709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特点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不支持向前搜索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每次只能向后搜索</a:t>
            </a:r>
            <a:r>
              <a:rPr lang="en-US" altLang="zh-CN" dirty="0"/>
              <a:t>1</a:t>
            </a:r>
            <a:r>
              <a:rPr lang="zh-CN" altLang="en-US" dirty="0"/>
              <a:t>页数据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适用于</a:t>
            </a:r>
            <a:r>
              <a:rPr lang="en" altLang="zh-CN" dirty="0"/>
              <a:t>C</a:t>
            </a:r>
            <a:r>
              <a:rPr lang="zh-CN" altLang="en-US" dirty="0"/>
              <a:t>端业务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574413-D44D-6AB2-E531-D4E6648A94CB}"/>
              </a:ext>
            </a:extLst>
          </p:cNvPr>
          <p:cNvSpPr txBox="1"/>
          <p:nvPr/>
        </p:nvSpPr>
        <p:spPr>
          <a:xfrm>
            <a:off x="372290" y="1145157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官方推荐的解决深度分页的方式，性能稳定，不受页数影响，延迟维持在数毫秒级别。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A0FA69-77BA-FC8C-EB82-F2E61C2BB0E3}"/>
              </a:ext>
            </a:extLst>
          </p:cNvPr>
          <p:cNvSpPr txBox="1"/>
          <p:nvPr/>
        </p:nvSpPr>
        <p:spPr>
          <a:xfrm>
            <a:off x="376089" y="2929520"/>
            <a:ext cx="34592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适合场景</a:t>
            </a:r>
          </a:p>
          <a:p>
            <a:r>
              <a:rPr lang="zh-CN" altLang="en-US" dirty="0"/>
              <a:t>需要稳定、高性能分页场景，如用户行为连续浏览、无限滚动加载，即</a:t>
            </a:r>
            <a:r>
              <a:rPr lang="en" altLang="zh-CN" b="1" dirty="0"/>
              <a:t>C</a:t>
            </a:r>
            <a:r>
              <a:rPr lang="zh-CN" altLang="en-US" b="1" dirty="0"/>
              <a:t>端</a:t>
            </a:r>
            <a:r>
              <a:rPr lang="zh-CN" altLang="en-US" dirty="0"/>
              <a:t>应用场景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FF0F44-98EC-9099-5671-1845F803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511" y="3026871"/>
            <a:ext cx="7772400" cy="26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/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/>
          <p:cNvSpPr txBox="1"/>
          <p:nvPr/>
        </p:nvSpPr>
        <p:spPr>
          <a:xfrm>
            <a:off x="9654757" y="2668623"/>
            <a:ext cx="1696971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6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en-GB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0293" y="3009381"/>
            <a:ext cx="4869029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ES9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新特性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5" name="图片 4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3B80ABA5-6D50-5905-6943-0A23B29F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F81D6E-F668-CDF6-B5CB-AA6E2D69C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672C-35E1-1C72-CC23-83EF90EAE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>
            <a:extLst>
              <a:ext uri="{FF2B5EF4-FFF2-40B4-BE49-F238E27FC236}">
                <a16:creationId xmlns:a16="http://schemas.microsoft.com/office/drawing/2014/main" id="{26BCFC38-4473-000B-E1C3-6BB4391352C3}"/>
              </a:ext>
            </a:extLst>
          </p:cNvPr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7FEC27D-794E-C5F3-DC25-E0CD6D2311ED}"/>
              </a:ext>
            </a:extLst>
          </p:cNvPr>
          <p:cNvSpPr txBox="1"/>
          <p:nvPr/>
        </p:nvSpPr>
        <p:spPr>
          <a:xfrm>
            <a:off x="9654757" y="2668623"/>
            <a:ext cx="1696971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7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2ED76-0993-6873-47C2-EC4DFB4140FF}"/>
              </a:ext>
            </a:extLst>
          </p:cNvPr>
          <p:cNvSpPr txBox="1"/>
          <p:nvPr/>
        </p:nvSpPr>
        <p:spPr>
          <a:xfrm>
            <a:off x="3666181" y="3009381"/>
            <a:ext cx="640215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易搜索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Easy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Search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E416275-3186-1D29-5C46-F8EBEF7CB85C}"/>
              </a:ext>
            </a:extLst>
          </p:cNvPr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AF25858-6BEC-B4BD-60DD-88E8999AB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F9C2B87B-C8FA-A8B7-E308-22AB85BC8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165301-901E-8F9A-AC03-5480452C5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2" name="图片 1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C3BFEC24-CA00-6749-E401-71F2676A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995635-899A-7623-FA2E-CFB7C3E96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73D7-D0A1-AC9B-F748-7D86F0F62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EB3F78F6-1A5C-D9E0-0904-0AD1DA604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2" name="不完整圆 3">
            <a:extLst>
              <a:ext uri="{FF2B5EF4-FFF2-40B4-BE49-F238E27FC236}">
                <a16:creationId xmlns:a16="http://schemas.microsoft.com/office/drawing/2014/main" id="{C4D78716-D0D0-B7BF-7D39-44E1CCCE862A}"/>
              </a:ext>
            </a:extLst>
          </p:cNvPr>
          <p:cNvSpPr/>
          <p:nvPr/>
        </p:nvSpPr>
        <p:spPr>
          <a:xfrm flipH="1">
            <a:off x="-328540" y="492165"/>
            <a:ext cx="733703" cy="657080"/>
          </a:xfrm>
          <a:prstGeom prst="pie">
            <a:avLst>
              <a:gd name="adj1" fmla="val 541559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2CD4D-83C5-BE55-6A21-132F54B243A5}"/>
              </a:ext>
            </a:extLst>
          </p:cNvPr>
          <p:cNvSpPr txBox="1"/>
          <p:nvPr/>
        </p:nvSpPr>
        <p:spPr>
          <a:xfrm>
            <a:off x="405163" y="559095"/>
            <a:ext cx="60976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" altLang="zh-CN" dirty="0"/>
              <a:t>Teaser </a:t>
            </a:r>
            <a:r>
              <a:rPr lang="zh-CN" altLang="en-US" dirty="0"/>
              <a:t>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1046E-CF8D-2A6F-203E-24A76407D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611" y="1368496"/>
            <a:ext cx="8924104" cy="4690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5E18B3-88F3-1D76-1814-EBA5B03F5D6C}"/>
              </a:ext>
            </a:extLst>
          </p:cNvPr>
          <p:cNvSpPr txBox="1"/>
          <p:nvPr/>
        </p:nvSpPr>
        <p:spPr>
          <a:xfrm>
            <a:off x="256076" y="1472830"/>
            <a:ext cx="2694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Q3 ES平台建设项目重启，各业务中心在日常使用ES中的问题，在中台侧推动各业务中心接入并升级ES时，统一协助解决。重新规范化整合ES资源，并解决历史遗留问题。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在各业务线</a:t>
            </a:r>
            <a:r>
              <a:rPr lang="en-US" altLang="zh-CN" dirty="0"/>
              <a:t>ES</a:t>
            </a:r>
            <a:r>
              <a:rPr lang="zh-CN" altLang="en-US" dirty="0"/>
              <a:t>升级接入期间分别设立技术开放日，由中台侧协助业务解决日常使用</a:t>
            </a:r>
            <a:r>
              <a:rPr lang="en-US" altLang="zh-CN" dirty="0"/>
              <a:t>ES</a:t>
            </a:r>
            <a:r>
              <a:rPr lang="zh-CN" altLang="en-US" dirty="0"/>
              <a:t>过程中遇到的问题。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敬请期待！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5BC474-EAC8-0F18-3E20-72916CDBD926}"/>
              </a:ext>
            </a:extLst>
          </p:cNvPr>
          <p:cNvSpPr txBox="1"/>
          <p:nvPr/>
        </p:nvSpPr>
        <p:spPr>
          <a:xfrm>
            <a:off x="6096000" y="6055395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2C72FF"/>
                </a:solidFill>
              </a:rPr>
              <a:t>https://</a:t>
            </a:r>
            <a:r>
              <a:rPr kumimoji="1" lang="en-US" altLang="zh-CN" dirty="0" err="1">
                <a:solidFill>
                  <a:srgbClr val="2C72FF"/>
                </a:solidFill>
              </a:rPr>
              <a:t>easysearch.edianzu.cn</a:t>
            </a:r>
            <a:endParaRPr kumimoji="1" lang="zh-CN" altLang="en-US" dirty="0">
              <a:solidFill>
                <a:srgbClr val="2C7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12D48-291D-7A7F-47FD-8570F7684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3DF5013-E389-71E5-62D0-E4F52B6B9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029839-D663-BE90-A487-A360F4455C8C}"/>
              </a:ext>
            </a:extLst>
          </p:cNvPr>
          <p:cNvSpPr txBox="1"/>
          <p:nvPr/>
        </p:nvSpPr>
        <p:spPr>
          <a:xfrm>
            <a:off x="4083138" y="2875002"/>
            <a:ext cx="5731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4A3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88089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AD017-86FF-64BA-B786-25D67401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ED7E7B8-763B-C5CC-2FE1-9AE1FB3A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3340FAA-307D-F023-8594-19F6FDDF562A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582F06-EF7D-3F1D-FB65-E82C69184C6F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Elasticsearch9.0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新特性 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75314745-8EE2-0BF6-316D-B34C3CBC93BE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E292A0A-2850-5C3B-0467-B61248CCE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D2BFE55C-3DA5-2658-978B-154AE792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6487" y="3052011"/>
            <a:ext cx="10133893" cy="45843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C54C89-4575-5956-B03C-C11C8FC614B6}"/>
              </a:ext>
            </a:extLst>
          </p:cNvPr>
          <p:cNvSpPr txBox="1"/>
          <p:nvPr/>
        </p:nvSpPr>
        <p:spPr>
          <a:xfrm>
            <a:off x="429424" y="1569597"/>
            <a:ext cx="633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Full-Text Search 增强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51BBC-BEEC-2220-C472-AE6BA90E5E68}"/>
              </a:ext>
            </a:extLst>
          </p:cNvPr>
          <p:cNvSpPr txBox="1"/>
          <p:nvPr/>
        </p:nvSpPr>
        <p:spPr>
          <a:xfrm>
            <a:off x="7203747" y="3234236"/>
            <a:ext cx="709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RAG ,使用 Elasticsearch 的简单 RAG 系统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137D48-BD2A-2B77-6DE8-FFB670D427E8}"/>
              </a:ext>
            </a:extLst>
          </p:cNvPr>
          <p:cNvSpPr txBox="1"/>
          <p:nvPr/>
        </p:nvSpPr>
        <p:spPr>
          <a:xfrm>
            <a:off x="429424" y="6279892"/>
            <a:ext cx="484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针对 </a:t>
            </a:r>
            <a:r>
              <a:rPr lang="en-US" altLang="zh-CN" b="1" dirty="0"/>
              <a:t>RAG </a:t>
            </a:r>
            <a:r>
              <a:rPr lang="zh-CN" altLang="en-US" b="1" dirty="0"/>
              <a:t>提供更强的大支持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14D31-D42C-524B-F959-A667199AE3FE}"/>
              </a:ext>
            </a:extLst>
          </p:cNvPr>
          <p:cNvSpPr txBox="1"/>
          <p:nvPr/>
        </p:nvSpPr>
        <p:spPr>
          <a:xfrm>
            <a:off x="724218" y="1977477"/>
            <a:ext cx="6167902" cy="192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BM25 </a:t>
            </a:r>
            <a:r>
              <a:rPr lang="zh-CN" altLang="en-US" dirty="0"/>
              <a:t>算法优化，继续使用 </a:t>
            </a:r>
            <a:r>
              <a:rPr lang="en" altLang="zh-CN" dirty="0"/>
              <a:t>BM25 </a:t>
            </a:r>
            <a:r>
              <a:rPr lang="zh-CN" altLang="en-US" dirty="0"/>
              <a:t>作为全文搜索的核心排名算法，优化了其性能以处理大规模数据集。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模糊搜索和通配符支持，允许处理拼写错误或不精确的查询，特别适用于用户输入不规范的场景。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查询语言扩展，包括过滤、提升（</a:t>
            </a:r>
            <a:r>
              <a:rPr lang="en" altLang="zh-CN" dirty="0"/>
              <a:t>boosting</a:t>
            </a:r>
            <a:r>
              <a:rPr lang="zh-CN" altLang="en" dirty="0"/>
              <a:t>）</a:t>
            </a:r>
            <a:r>
              <a:rPr lang="zh-CN" altLang="en-US" dirty="0"/>
              <a:t>和重新评分（</a:t>
            </a:r>
            <a:r>
              <a:rPr lang="en" altLang="zh-CN" dirty="0"/>
              <a:t>rescoring</a:t>
            </a:r>
            <a:r>
              <a:rPr lang="zh-CN" altLang="en" dirty="0"/>
              <a:t>），</a:t>
            </a:r>
            <a:r>
              <a:rPr lang="zh-CN" altLang="en-US" dirty="0"/>
              <a:t>进一步提高搜索相关性。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2A701E-9F0C-F891-D518-D536008B2F30}"/>
              </a:ext>
            </a:extLst>
          </p:cNvPr>
          <p:cNvSpPr txBox="1"/>
          <p:nvPr/>
        </p:nvSpPr>
        <p:spPr>
          <a:xfrm>
            <a:off x="762001" y="4367004"/>
            <a:ext cx="4184072" cy="177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zh-CN" altLang="en-US" dirty="0"/>
              <a:t>混合搜索通过结合 </a:t>
            </a:r>
            <a:r>
              <a:rPr lang="en-US" altLang="zh-CN" dirty="0"/>
              <a:t>BM25 </a:t>
            </a:r>
            <a:r>
              <a:rPr lang="zh-CN" altLang="en-US" dirty="0"/>
              <a:t>和语义搜索，能够从私有数据中检索更相关的内容，显著提升 </a:t>
            </a:r>
            <a:r>
              <a:rPr lang="en-US" altLang="zh-CN" dirty="0"/>
              <a:t>RAG </a:t>
            </a:r>
            <a:r>
              <a:rPr lang="zh-CN" altLang="en-US" dirty="0"/>
              <a:t>系统的检索精度。</a:t>
            </a:r>
            <a:r>
              <a:rPr lang="en-US" altLang="zh-CN" dirty="0"/>
              <a:t>RAG </a:t>
            </a:r>
            <a:r>
              <a:rPr lang="zh-CN" altLang="en-US" dirty="0"/>
              <a:t>系统利用混合搜索从外部知识库中提取上下文，再由生成模型（如 </a:t>
            </a:r>
            <a:r>
              <a:rPr lang="en-US" altLang="zh-CN" dirty="0"/>
              <a:t>LLM</a:t>
            </a:r>
            <a:r>
              <a:rPr lang="zh-CN" altLang="en-US" dirty="0"/>
              <a:t>）生成准确的回答。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FB95AA-98CB-D4BE-EFF6-B49FBE39F88F}"/>
              </a:ext>
            </a:extLst>
          </p:cNvPr>
          <p:cNvSpPr txBox="1"/>
          <p:nvPr/>
        </p:nvSpPr>
        <p:spPr>
          <a:xfrm>
            <a:off x="429424" y="1084511"/>
            <a:ext cx="7151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25年04月15日 Elastic推出Elasticsearch9.0版本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607134-93E5-63D1-E11D-E25C79A7D883}"/>
              </a:ext>
            </a:extLst>
          </p:cNvPr>
          <p:cNvSpPr txBox="1"/>
          <p:nvPr/>
        </p:nvSpPr>
        <p:spPr>
          <a:xfrm>
            <a:off x="518622" y="4025396"/>
            <a:ext cx="484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b="1" dirty="0"/>
              <a:t>Hybrid Search</a:t>
            </a:r>
            <a:r>
              <a:rPr lang="zh-CN" altLang="en-US" b="1" dirty="0"/>
              <a:t> 增强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27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2BA7-5C53-9DEE-7E75-39D7923B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chart">
            <a:extLst>
              <a:ext uri="{FF2B5EF4-FFF2-40B4-BE49-F238E27FC236}">
                <a16:creationId xmlns:a16="http://schemas.microsoft.com/office/drawing/2014/main" id="{FDE4EF5E-70A0-81A1-1B6B-4BF151BC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0" y="883883"/>
            <a:ext cx="6660551" cy="37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B81B97D-3B28-782B-E3A1-BC655867A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72FFFAC-C893-6BD3-5563-96A6990E35ED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647FC3E-1AE6-BB2B-2EFF-4D440DC68230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Elasticsearch9.0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新特性 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32C8DFE9-EBDC-6E4B-1349-E849426EBCD1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35580E4-F6B5-27CE-9947-4FFF69934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8791D1-38E2-D8FF-76FE-35E663795649}"/>
              </a:ext>
            </a:extLst>
          </p:cNvPr>
          <p:cNvSpPr txBox="1"/>
          <p:nvPr/>
        </p:nvSpPr>
        <p:spPr>
          <a:xfrm>
            <a:off x="405163" y="1033097"/>
            <a:ext cx="633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dirty="0"/>
              <a:t>Semantic search</a:t>
            </a:r>
            <a:r>
              <a:rPr lang="zh-CN" altLang="en-US" dirty="0"/>
              <a:t>，</a:t>
            </a:r>
            <a:r>
              <a:rPr lang="zh-CN" altLang="en-US" dirty="0">
                <a:hlinkClick r:id="rId5"/>
              </a:rPr>
              <a:t>语义搜索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8FF016-7E96-3154-E152-B3837CDEA44D}"/>
              </a:ext>
            </a:extLst>
          </p:cNvPr>
          <p:cNvSpPr txBox="1"/>
          <p:nvPr/>
        </p:nvSpPr>
        <p:spPr>
          <a:xfrm>
            <a:off x="6835107" y="1276167"/>
            <a:ext cx="541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how does it work?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B8742A-53BD-043E-DCEE-B6538C73068B}"/>
              </a:ext>
            </a:extLst>
          </p:cNvPr>
          <p:cNvSpPr txBox="1"/>
          <p:nvPr/>
        </p:nvSpPr>
        <p:spPr>
          <a:xfrm>
            <a:off x="6835107" y="1681291"/>
            <a:ext cx="5237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43741"/>
                </a:solidFill>
                <a:effectLst/>
                <a:latin typeface="Inter"/>
              </a:rPr>
              <a:t>索引和存储嵌入 </a:t>
            </a:r>
            <a:endParaRPr lang="en-US" altLang="zh-CN" b="1" i="0" dirty="0">
              <a:solidFill>
                <a:srgbClr val="343741"/>
              </a:solidFill>
              <a:effectLst/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43741"/>
                </a:solidFill>
                <a:effectLst/>
                <a:latin typeface="Inter"/>
              </a:rPr>
              <a:t>在高维“嵌入空间”中高效查找最近邻的搜索算法</a:t>
            </a:r>
            <a:endParaRPr lang="zh-CN" altLang="en-US" dirty="0"/>
          </a:p>
        </p:txBody>
      </p:sp>
      <p:pic>
        <p:nvPicPr>
          <p:cNvPr id="3076" name="Picture 4" descr="Figure 3: Elastic combines all the components of a vector database in a single platform">
            <a:extLst>
              <a:ext uri="{FF2B5EF4-FFF2-40B4-BE49-F238E27FC236}">
                <a16:creationId xmlns:a16="http://schemas.microsoft.com/office/drawing/2014/main" id="{24BCDD59-C988-C3E1-10C8-95FD2C09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2" y="4318481"/>
            <a:ext cx="5770268" cy="253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EF5EB3-34DB-9925-75AA-674F4DA0B005}"/>
              </a:ext>
            </a:extLst>
          </p:cNvPr>
          <p:cNvSpPr txBox="1"/>
          <p:nvPr/>
        </p:nvSpPr>
        <p:spPr>
          <a:xfrm>
            <a:off x="6835107" y="431848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spcAft>
                <a:spcPts val="1800"/>
              </a:spcAft>
            </a:pPr>
            <a:r>
              <a:rPr lang="en" altLang="zh-CN" b="1" i="0" dirty="0">
                <a:solidFill>
                  <a:srgbClr val="343741"/>
                </a:solidFill>
                <a:effectLst/>
                <a:latin typeface="MierB-Bold"/>
                <a:ea typeface="inherit"/>
              </a:rPr>
              <a:t>Elasticsearch </a:t>
            </a:r>
            <a:r>
              <a:rPr lang="zh-CN" altLang="en-US" b="1" i="0" dirty="0">
                <a:solidFill>
                  <a:srgbClr val="343741"/>
                </a:solidFill>
                <a:effectLst/>
                <a:latin typeface="MierB-Bold"/>
                <a:ea typeface="inherit"/>
              </a:rPr>
              <a:t>作为矢量数据库</a:t>
            </a:r>
            <a:endParaRPr lang="en-US" altLang="zh-CN" b="1" i="0" dirty="0">
              <a:solidFill>
                <a:srgbClr val="343741"/>
              </a:solidFill>
              <a:effectLst/>
              <a:latin typeface="MierB-Bold"/>
              <a:ea typeface="inheri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32CB41-3A4F-7283-A7A1-D81174DF0003}"/>
              </a:ext>
            </a:extLst>
          </p:cNvPr>
          <p:cNvSpPr txBox="1"/>
          <p:nvPr/>
        </p:nvSpPr>
        <p:spPr>
          <a:xfrm>
            <a:off x="6742463" y="4786618"/>
            <a:ext cx="6480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（</a:t>
            </a:r>
            <a:r>
              <a:rPr lang="en" altLang="zh-CN" b="0" i="0" dirty="0">
                <a:solidFill>
                  <a:srgbClr val="343741"/>
                </a:solidFill>
                <a:effectLst/>
                <a:latin typeface="Inter"/>
              </a:rPr>
              <a:t>A</a:t>
            </a:r>
            <a:r>
              <a:rPr lang="zh-CN" altLang="en" b="0" i="0" dirty="0">
                <a:solidFill>
                  <a:srgbClr val="343741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最近邻搜索</a:t>
            </a:r>
          </a:p>
          <a:p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（</a:t>
            </a:r>
            <a:r>
              <a:rPr lang="en" altLang="zh-CN" b="0" i="0" dirty="0">
                <a:solidFill>
                  <a:srgbClr val="343741"/>
                </a:solidFill>
                <a:effectLst/>
                <a:latin typeface="Inter"/>
              </a:rPr>
              <a:t>B</a:t>
            </a:r>
            <a:r>
              <a:rPr lang="zh-CN" altLang="en" b="0" i="0" dirty="0">
                <a:solidFill>
                  <a:srgbClr val="343741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推理</a:t>
            </a:r>
            <a:r>
              <a:rPr lang="en" altLang="zh-CN" b="0" i="0" dirty="0">
                <a:solidFill>
                  <a:srgbClr val="343741"/>
                </a:solidFill>
                <a:effectLst/>
                <a:latin typeface="Inter"/>
              </a:rPr>
              <a:t>API</a:t>
            </a:r>
            <a:endParaRPr lang="en-US" altLang="zh-CN" dirty="0">
              <a:solidFill>
                <a:srgbClr val="343741"/>
              </a:solidFill>
              <a:latin typeface="Inter"/>
            </a:endParaRPr>
          </a:p>
          <a:p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（</a:t>
            </a:r>
            <a:r>
              <a:rPr lang="en" altLang="zh-CN" b="0" i="0" dirty="0">
                <a:solidFill>
                  <a:srgbClr val="343741"/>
                </a:solidFill>
                <a:effectLst/>
                <a:latin typeface="Inter"/>
              </a:rPr>
              <a:t>C</a:t>
            </a:r>
            <a:r>
              <a:rPr lang="zh-CN" altLang="en" b="0" i="0" dirty="0">
                <a:solidFill>
                  <a:srgbClr val="343741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343741"/>
                </a:solidFill>
                <a:effectLst/>
                <a:latin typeface="Inter"/>
              </a:rPr>
              <a:t>嵌入模型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4D0CC2-6FB6-A6D1-EBFE-571DD39C192B}"/>
              </a:ext>
            </a:extLst>
          </p:cNvPr>
          <p:cNvSpPr txBox="1"/>
          <p:nvPr/>
        </p:nvSpPr>
        <p:spPr>
          <a:xfrm>
            <a:off x="7027931" y="2658824"/>
            <a:ext cx="6612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F5BC00"/>
                </a:solidFill>
                <a:effectLst/>
                <a:latin typeface="ui-monospace"/>
              </a:rPr>
              <a:t>mappings</a:t>
            </a:r>
            <a:r>
              <a:rPr lang="en" altLang="zh-CN" b="1" i="0" dirty="0">
                <a:solidFill>
                  <a:srgbClr val="AAB0BA"/>
                </a:solidFill>
                <a:effectLst/>
                <a:latin typeface="ui-monospace"/>
              </a:rPr>
              <a:t>:</a:t>
            </a:r>
            <a:r>
              <a:rPr lang="en" altLang="zh-CN" b="0" i="0" dirty="0">
                <a:solidFill>
                  <a:srgbClr val="B8D4FF"/>
                </a:solidFill>
                <a:effectLst/>
                <a:latin typeface="ui-monospace"/>
              </a:rPr>
              <a:t> </a:t>
            </a:r>
          </a:p>
          <a:p>
            <a:r>
              <a:rPr lang="en" altLang="zh-CN" b="0" i="0" dirty="0">
                <a:solidFill>
                  <a:srgbClr val="F5BC00"/>
                </a:solidFill>
                <a:effectLst/>
                <a:latin typeface="ui-monospace"/>
              </a:rPr>
              <a:t>"type"</a:t>
            </a:r>
            <a:r>
              <a:rPr lang="en" altLang="zh-CN" b="1" i="0" dirty="0">
                <a:solidFill>
                  <a:srgbClr val="AAB0BA"/>
                </a:solidFill>
                <a:effectLst/>
                <a:latin typeface="ui-monospace"/>
              </a:rPr>
              <a:t>:</a:t>
            </a:r>
            <a:r>
              <a:rPr lang="en" altLang="zh-CN" b="0" i="0" dirty="0">
                <a:solidFill>
                  <a:srgbClr val="B8D4FF"/>
                </a:solidFill>
                <a:effectLst/>
                <a:latin typeface="ui-monospace"/>
              </a:rPr>
              <a:t> </a:t>
            </a:r>
            <a:r>
              <a:rPr lang="en" altLang="zh-CN" b="0" i="0" dirty="0">
                <a:solidFill>
                  <a:srgbClr val="59CFAA"/>
                </a:solidFill>
                <a:effectLst/>
                <a:latin typeface="ui-monospace"/>
              </a:rPr>
              <a:t>"</a:t>
            </a:r>
            <a:r>
              <a:rPr lang="en" altLang="zh-CN" b="0" i="0" dirty="0" err="1">
                <a:solidFill>
                  <a:srgbClr val="59CFAA"/>
                </a:solidFill>
                <a:effectLst/>
                <a:latin typeface="ui-monospace"/>
              </a:rPr>
              <a:t>semantic_text</a:t>
            </a:r>
            <a:r>
              <a:rPr lang="en" altLang="zh-CN" b="0" i="0" dirty="0">
                <a:solidFill>
                  <a:srgbClr val="59CFAA"/>
                </a:solidFill>
                <a:effectLst/>
                <a:latin typeface="ui-monospace"/>
              </a:rPr>
              <a:t>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27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DBFC9-3C99-68EA-6F71-CF1AC281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>
            <a:extLst>
              <a:ext uri="{FF2B5EF4-FFF2-40B4-BE49-F238E27FC236}">
                <a16:creationId xmlns:a16="http://schemas.microsoft.com/office/drawing/2014/main" id="{AF762D90-5164-24D4-8D94-131D6BE77277}"/>
              </a:ext>
            </a:extLst>
          </p:cNvPr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C4FC2D4-D4B1-DA1A-BC9D-88334C7E41ED}"/>
              </a:ext>
            </a:extLst>
          </p:cNvPr>
          <p:cNvSpPr txBox="1"/>
          <p:nvPr/>
        </p:nvSpPr>
        <p:spPr>
          <a:xfrm>
            <a:off x="9654757" y="2668623"/>
            <a:ext cx="1696971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6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en-GB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6D3541-E5B2-6FBB-4E64-26D33CB16691}"/>
              </a:ext>
            </a:extLst>
          </p:cNvPr>
          <p:cNvSpPr txBox="1"/>
          <p:nvPr/>
        </p:nvSpPr>
        <p:spPr>
          <a:xfrm>
            <a:off x="4610414" y="2985307"/>
            <a:ext cx="4869029" cy="829945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核心概念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78CA8BB-4E40-82BC-E958-555C6074473D}"/>
              </a:ext>
            </a:extLst>
          </p:cNvPr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7E09CF1-465D-E7E1-3A1B-3FD9D02D3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3E443D04-7DE1-5716-D9B9-CB157B601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0778FC0-9182-AFC5-C865-502086C93A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2" name="图片 1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5A7B20E1-49D4-B226-903C-91BB97AB6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B06942-3AA3-6B7B-3B65-0B0B46FA7E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1708A-9540-EE25-1813-09EF00D1D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B8B2E4C-5017-A3E8-0559-597416E1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C817304-2BBC-27E1-6B85-A65FAEBAAC0F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8846E86-2C39-C8D3-70BE-928CB139C74F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核心概念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1ECFED3E-4288-A7A2-6E74-2517AB062A82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AF4DE0D-7276-1A13-6FB2-2808B516F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085C24-5A24-42F0-B266-91FFC6FCD4E2}"/>
              </a:ext>
            </a:extLst>
          </p:cNvPr>
          <p:cNvSpPr txBox="1"/>
          <p:nvPr/>
        </p:nvSpPr>
        <p:spPr>
          <a:xfrm>
            <a:off x="405162" y="1290157"/>
            <a:ext cx="10466037" cy="36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节点（Node）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数据节点（Data Node）</a:t>
            </a:r>
            <a:r>
              <a:rPr lang="zh-CN" altLang="en-US" dirty="0"/>
              <a:t>：负责存储数据（主分片和副本分片），执行索引、搜索、聚合等操作。配置为 node.data: true。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主节点（Master Node）</a:t>
            </a:r>
            <a:r>
              <a:rPr lang="zh-CN" altLang="en-US" dirty="0"/>
              <a:t>：负责集群管理任务，如分片分配、节点加入/退出、索引创建等。配置为 node.master: true。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协调节点（Coordinating Node）</a:t>
            </a:r>
            <a:r>
              <a:rPr lang="zh-CN" altLang="en-US" dirty="0"/>
              <a:t>：接收客户端请求，协调查询或写入操作，分发任务到数据节点并汇总结果。默认情况下，所有节点都可以充当协调节点，除非明确禁用（node.data: false, node.master: false）。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摄入节点（Ingest Node）</a:t>
            </a:r>
            <a:r>
              <a:rPr lang="zh-CN" altLang="en-US" dirty="0"/>
              <a:t>：用于预处理文档（如数据转换、过滤）。配置为 node.ingest: true。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/>
          </a:p>
          <a:p>
            <a:r>
              <a:rPr lang="zh-CN" altLang="en-US" dirty="0"/>
              <a:t>一个节点可以同时扮演多个角色（例如数据节点和协调节点），但在生产环境中通常分离角色以优化性能。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84F6D-D4A0-8BCC-7CF1-C8C93A698E5B}"/>
              </a:ext>
            </a:extLst>
          </p:cNvPr>
          <p:cNvSpPr txBox="1"/>
          <p:nvPr/>
        </p:nvSpPr>
        <p:spPr>
          <a:xfrm>
            <a:off x="405162" y="5083124"/>
            <a:ext cx="1157093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分片（Shard）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分片是索引的物理存储单元，将索引数据分割成较小的部分，分布在集群的不同节点上。分片分为两种类型：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主分片（Primary Shard）</a:t>
            </a:r>
            <a:r>
              <a:rPr lang="zh-CN" altLang="en-US" dirty="0"/>
              <a:t>：负责处理写入操作，并将数据复制到副本分片。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副本分片（Replica Shard）</a:t>
            </a:r>
            <a:r>
              <a:rPr lang="zh-CN" altLang="en-US" dirty="0"/>
              <a:t>：主分片的拷贝，用于提高读性能和容错能力。</a:t>
            </a:r>
          </a:p>
        </p:txBody>
      </p:sp>
    </p:spTree>
    <p:extLst>
      <p:ext uri="{BB962C8B-B14F-4D97-AF65-F5344CB8AC3E}">
        <p14:creationId xmlns:p14="http://schemas.microsoft.com/office/powerpoint/2010/main" val="12388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F60-8CCD-2A8E-6318-2357D1FB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AE12B89-CC65-CCBD-5865-A3BBD9DB0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1651096"/>
            <a:ext cx="10705781" cy="446232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47290D-EFB9-3669-ED84-47EAA104FA18}"/>
              </a:ext>
            </a:extLst>
          </p:cNvPr>
          <p:cNvGrpSpPr/>
          <p:nvPr/>
        </p:nvGrpSpPr>
        <p:grpSpPr>
          <a:xfrm>
            <a:off x="-328540" y="492165"/>
            <a:ext cx="5274613" cy="657225"/>
            <a:chOff x="-328540" y="492165"/>
            <a:chExt cx="4723765" cy="6572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2672A50-326E-34F4-D31E-8F9FC60F18E5}"/>
                </a:ext>
              </a:extLst>
            </p:cNvPr>
            <p:cNvSpPr/>
            <p:nvPr/>
          </p:nvSpPr>
          <p:spPr>
            <a:xfrm>
              <a:off x="328685" y="492165"/>
              <a:ext cx="406654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核心概念</a:t>
              </a:r>
            </a:p>
          </p:txBody>
        </p:sp>
        <p:sp>
          <p:nvSpPr>
            <p:cNvPr id="35" name="不完整圆 3">
              <a:extLst>
                <a:ext uri="{FF2B5EF4-FFF2-40B4-BE49-F238E27FC236}">
                  <a16:creationId xmlns:a16="http://schemas.microsoft.com/office/drawing/2014/main" id="{F64EF114-3144-989D-E8D0-1A8AA052F65B}"/>
                </a:ext>
              </a:extLst>
            </p:cNvPr>
            <p:cNvSpPr/>
            <p:nvPr/>
          </p:nvSpPr>
          <p:spPr>
            <a:xfrm flipH="1">
              <a:off x="-328540" y="492165"/>
              <a:ext cx="657080" cy="657080"/>
            </a:xfrm>
            <a:prstGeom prst="pie">
              <a:avLst>
                <a:gd name="adj1" fmla="val 541559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04816A3-7593-91AF-9E55-238B0B2A0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C856F2-0538-9932-1605-32E72FF39220}"/>
              </a:ext>
            </a:extLst>
          </p:cNvPr>
          <p:cNvSpPr txBox="1"/>
          <p:nvPr/>
        </p:nvSpPr>
        <p:spPr>
          <a:xfrm>
            <a:off x="488331" y="1149245"/>
            <a:ext cx="1121533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段（Segment）</a:t>
            </a:r>
          </a:p>
          <a:p>
            <a:r>
              <a:rPr lang="zh-CN" altLang="en-US" dirty="0"/>
              <a:t>段是 Lucene（Elasticsearch 的底层库）中用于存储数据的物理文件。每个分片由多个段组成，每个段是一个倒排索引（Inverted Index），存储文档和搜索相关的元数据。</a:t>
            </a:r>
          </a:p>
          <a:p>
            <a:r>
              <a:rPr lang="zh-CN" altLang="en-US" b="1" dirty="0"/>
              <a:t>段合并（Segment Merging）</a:t>
            </a:r>
            <a:r>
              <a:rPr lang="zh-CN" altLang="en-US" dirty="0"/>
              <a:t>：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背景</a:t>
            </a:r>
            <a:r>
              <a:rPr lang="zh-CN" altLang="en-US" dirty="0"/>
              <a:t>：每次写入（索引或更新文档）都会生成新的段。随着时间推移，段数量增加可能导致性能下降。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合并过程</a:t>
            </a:r>
            <a:r>
              <a:rPr lang="zh-CN" altLang="en-US" dirty="0"/>
              <a:t>：Elasticsearch 定期将小段合并为较大的段，减少段数量，优化查询性能。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影响</a:t>
            </a:r>
            <a:r>
              <a:rPr lang="zh-CN" altLang="en-US" dirty="0"/>
              <a:t>：段合并是 CPU 和 I/O 密集型操作，可能影响节点性能。合并后的段是不可变的（Immutable），新写入的文档会生成新的段。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7EE7A1-21E1-EB6C-0BB8-55694180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87" y="3073778"/>
            <a:ext cx="6787207" cy="37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68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3F392-BFB5-C563-B6AC-0CC0C87E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86">
            <a:extLst>
              <a:ext uri="{FF2B5EF4-FFF2-40B4-BE49-F238E27FC236}">
                <a16:creationId xmlns:a16="http://schemas.microsoft.com/office/drawing/2014/main" id="{E0F24F07-28D8-0563-6A44-4F6B748DA096}"/>
              </a:ext>
            </a:extLst>
          </p:cNvPr>
          <p:cNvSpPr/>
          <p:nvPr/>
        </p:nvSpPr>
        <p:spPr>
          <a:xfrm>
            <a:off x="0" y="2296831"/>
            <a:ext cx="12192000" cy="22082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DBBC60C-0FA5-D2D7-40B1-23662F1072A1}"/>
              </a:ext>
            </a:extLst>
          </p:cNvPr>
          <p:cNvSpPr txBox="1"/>
          <p:nvPr/>
        </p:nvSpPr>
        <p:spPr>
          <a:xfrm>
            <a:off x="9654757" y="2668623"/>
            <a:ext cx="1696971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6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en-GB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F1F127-311E-43EC-1BF1-31102DC2AE87}"/>
              </a:ext>
            </a:extLst>
          </p:cNvPr>
          <p:cNvSpPr txBox="1"/>
          <p:nvPr/>
        </p:nvSpPr>
        <p:spPr>
          <a:xfrm>
            <a:off x="4620353" y="3009908"/>
            <a:ext cx="4869029" cy="829945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r" eaLnBrk="0" hangingPunct="0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核心原理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85EEDA-6A50-3182-83A7-0704EDFE0C2B}"/>
              </a:ext>
            </a:extLst>
          </p:cNvPr>
          <p:cNvGrpSpPr/>
          <p:nvPr/>
        </p:nvGrpSpPr>
        <p:grpSpPr>
          <a:xfrm>
            <a:off x="1103447" y="2007453"/>
            <a:ext cx="2795119" cy="2785655"/>
            <a:chOff x="755650" y="852488"/>
            <a:chExt cx="2344738" cy="233680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C6D8F06-B486-656D-2E70-A16F2FE14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50" y="852488"/>
              <a:ext cx="2344738" cy="2336800"/>
            </a:xfrm>
            <a:custGeom>
              <a:avLst/>
              <a:gdLst>
                <a:gd name="T0" fmla="*/ 325 w 3063"/>
                <a:gd name="T1" fmla="*/ 1531 h 3056"/>
                <a:gd name="T2" fmla="*/ 1531 w 3063"/>
                <a:gd name="T3" fmla="*/ 325 h 3056"/>
                <a:gd name="T4" fmla="*/ 2738 w 3063"/>
                <a:gd name="T5" fmla="*/ 1531 h 3056"/>
                <a:gd name="T6" fmla="*/ 1531 w 3063"/>
                <a:gd name="T7" fmla="*/ 2737 h 3056"/>
                <a:gd name="T8" fmla="*/ 325 w 3063"/>
                <a:gd name="T9" fmla="*/ 1531 h 3056"/>
                <a:gd name="T10" fmla="*/ 1291 w 3063"/>
                <a:gd name="T11" fmla="*/ 246 h 3056"/>
                <a:gd name="T12" fmla="*/ 1115 w 3063"/>
                <a:gd name="T13" fmla="*/ 57 h 3056"/>
                <a:gd name="T14" fmla="*/ 846 w 3063"/>
                <a:gd name="T15" fmla="*/ 162 h 3056"/>
                <a:gd name="T16" fmla="*/ 843 w 3063"/>
                <a:gd name="T17" fmla="*/ 419 h 3056"/>
                <a:gd name="T18" fmla="*/ 611 w 3063"/>
                <a:gd name="T19" fmla="*/ 307 h 3056"/>
                <a:gd name="T20" fmla="*/ 398 w 3063"/>
                <a:gd name="T21" fmla="*/ 502 h 3056"/>
                <a:gd name="T22" fmla="*/ 488 w 3063"/>
                <a:gd name="T23" fmla="*/ 743 h 3056"/>
                <a:gd name="T24" fmla="*/ 231 w 3063"/>
                <a:gd name="T25" fmla="*/ 722 h 3056"/>
                <a:gd name="T26" fmla="*/ 102 w 3063"/>
                <a:gd name="T27" fmla="*/ 981 h 3056"/>
                <a:gd name="T28" fmla="*/ 274 w 3063"/>
                <a:gd name="T29" fmla="*/ 1173 h 3056"/>
                <a:gd name="T30" fmla="*/ 27 w 3063"/>
                <a:gd name="T31" fmla="*/ 1247 h 3056"/>
                <a:gd name="T32" fmla="*/ 0 w 3063"/>
                <a:gd name="T33" fmla="*/ 1531 h 3056"/>
                <a:gd name="T34" fmla="*/ 0 w 3063"/>
                <a:gd name="T35" fmla="*/ 1535 h 3056"/>
                <a:gd name="T36" fmla="*/ 229 w 3063"/>
                <a:gd name="T37" fmla="*/ 1652 h 3056"/>
                <a:gd name="T38" fmla="*/ 26 w 3063"/>
                <a:gd name="T39" fmla="*/ 1809 h 3056"/>
                <a:gd name="T40" fmla="*/ 105 w 3063"/>
                <a:gd name="T41" fmla="*/ 2087 h 3056"/>
                <a:gd name="T42" fmla="*/ 361 w 3063"/>
                <a:gd name="T43" fmla="*/ 2114 h 3056"/>
                <a:gd name="T44" fmla="*/ 228 w 3063"/>
                <a:gd name="T45" fmla="*/ 2334 h 3056"/>
                <a:gd name="T46" fmla="*/ 402 w 3063"/>
                <a:gd name="T47" fmla="*/ 2565 h 3056"/>
                <a:gd name="T48" fmla="*/ 651 w 3063"/>
                <a:gd name="T49" fmla="*/ 2498 h 3056"/>
                <a:gd name="T50" fmla="*/ 606 w 3063"/>
                <a:gd name="T51" fmla="*/ 2751 h 3056"/>
                <a:gd name="T52" fmla="*/ 852 w 3063"/>
                <a:gd name="T53" fmla="*/ 2904 h 3056"/>
                <a:gd name="T54" fmla="*/ 1059 w 3063"/>
                <a:gd name="T55" fmla="*/ 2751 h 3056"/>
                <a:gd name="T56" fmla="*/ 1109 w 3063"/>
                <a:gd name="T57" fmla="*/ 3003 h 3056"/>
                <a:gd name="T58" fmla="*/ 1394 w 3063"/>
                <a:gd name="T59" fmla="*/ 3056 h 3056"/>
                <a:gd name="T60" fmla="*/ 1531 w 3063"/>
                <a:gd name="T61" fmla="*/ 2839 h 3056"/>
                <a:gd name="T62" fmla="*/ 1669 w 3063"/>
                <a:gd name="T63" fmla="*/ 3056 h 3056"/>
                <a:gd name="T64" fmla="*/ 1954 w 3063"/>
                <a:gd name="T65" fmla="*/ 3003 h 3056"/>
                <a:gd name="T66" fmla="*/ 2004 w 3063"/>
                <a:gd name="T67" fmla="*/ 2751 h 3056"/>
                <a:gd name="T68" fmla="*/ 2211 w 3063"/>
                <a:gd name="T69" fmla="*/ 2904 h 3056"/>
                <a:gd name="T70" fmla="*/ 2457 w 3063"/>
                <a:gd name="T71" fmla="*/ 2751 h 3056"/>
                <a:gd name="T72" fmla="*/ 2412 w 3063"/>
                <a:gd name="T73" fmla="*/ 2498 h 3056"/>
                <a:gd name="T74" fmla="*/ 2661 w 3063"/>
                <a:gd name="T75" fmla="*/ 2565 h 3056"/>
                <a:gd name="T76" fmla="*/ 2835 w 3063"/>
                <a:gd name="T77" fmla="*/ 2334 h 3056"/>
                <a:gd name="T78" fmla="*/ 2702 w 3063"/>
                <a:gd name="T79" fmla="*/ 2114 h 3056"/>
                <a:gd name="T80" fmla="*/ 2958 w 3063"/>
                <a:gd name="T81" fmla="*/ 2087 h 3056"/>
                <a:gd name="T82" fmla="*/ 3037 w 3063"/>
                <a:gd name="T83" fmla="*/ 1809 h 3056"/>
                <a:gd name="T84" fmla="*/ 2834 w 3063"/>
                <a:gd name="T85" fmla="*/ 1652 h 3056"/>
                <a:gd name="T86" fmla="*/ 3063 w 3063"/>
                <a:gd name="T87" fmla="*/ 1535 h 3056"/>
                <a:gd name="T88" fmla="*/ 3063 w 3063"/>
                <a:gd name="T89" fmla="*/ 1531 h 3056"/>
                <a:gd name="T90" fmla="*/ 3036 w 3063"/>
                <a:gd name="T91" fmla="*/ 1247 h 3056"/>
                <a:gd name="T92" fmla="*/ 2789 w 3063"/>
                <a:gd name="T93" fmla="*/ 1173 h 3056"/>
                <a:gd name="T94" fmla="*/ 2961 w 3063"/>
                <a:gd name="T95" fmla="*/ 981 h 3056"/>
                <a:gd name="T96" fmla="*/ 2832 w 3063"/>
                <a:gd name="T97" fmla="*/ 722 h 3056"/>
                <a:gd name="T98" fmla="*/ 2575 w 3063"/>
                <a:gd name="T99" fmla="*/ 743 h 3056"/>
                <a:gd name="T100" fmla="*/ 2665 w 3063"/>
                <a:gd name="T101" fmla="*/ 502 h 3056"/>
                <a:gd name="T102" fmla="*/ 2451 w 3063"/>
                <a:gd name="T103" fmla="*/ 307 h 3056"/>
                <a:gd name="T104" fmla="*/ 2220 w 3063"/>
                <a:gd name="T105" fmla="*/ 419 h 3056"/>
                <a:gd name="T106" fmla="*/ 2217 w 3063"/>
                <a:gd name="T107" fmla="*/ 162 h 3056"/>
                <a:gd name="T108" fmla="*/ 1948 w 3063"/>
                <a:gd name="T109" fmla="*/ 57 h 3056"/>
                <a:gd name="T110" fmla="*/ 1772 w 3063"/>
                <a:gd name="T111" fmla="*/ 246 h 3056"/>
                <a:gd name="T112" fmla="*/ 1676 w 3063"/>
                <a:gd name="T113" fmla="*/ 7 h 3056"/>
                <a:gd name="T114" fmla="*/ 1531 w 3063"/>
                <a:gd name="T115" fmla="*/ 0 h 3056"/>
                <a:gd name="T116" fmla="*/ 1387 w 3063"/>
                <a:gd name="T117" fmla="*/ 7 h 3056"/>
                <a:gd name="T118" fmla="*/ 1291 w 3063"/>
                <a:gd name="T119" fmla="*/ 24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3" h="3056">
                  <a:moveTo>
                    <a:pt x="325" y="1531"/>
                  </a:moveTo>
                  <a:cubicBezTo>
                    <a:pt x="325" y="865"/>
                    <a:pt x="865" y="325"/>
                    <a:pt x="1531" y="325"/>
                  </a:cubicBezTo>
                  <a:cubicBezTo>
                    <a:pt x="2198" y="325"/>
                    <a:pt x="2738" y="865"/>
                    <a:pt x="2738" y="1531"/>
                  </a:cubicBezTo>
                  <a:cubicBezTo>
                    <a:pt x="2738" y="2197"/>
                    <a:pt x="2198" y="2737"/>
                    <a:pt x="1531" y="2737"/>
                  </a:cubicBezTo>
                  <a:cubicBezTo>
                    <a:pt x="865" y="2737"/>
                    <a:pt x="325" y="2197"/>
                    <a:pt x="325" y="1531"/>
                  </a:cubicBezTo>
                  <a:close/>
                  <a:moveTo>
                    <a:pt x="1291" y="246"/>
                  </a:moveTo>
                  <a:cubicBezTo>
                    <a:pt x="1115" y="57"/>
                    <a:pt x="1115" y="57"/>
                    <a:pt x="1115" y="57"/>
                  </a:cubicBezTo>
                  <a:cubicBezTo>
                    <a:pt x="1022" y="84"/>
                    <a:pt x="932" y="119"/>
                    <a:pt x="846" y="162"/>
                  </a:cubicBezTo>
                  <a:cubicBezTo>
                    <a:pt x="843" y="419"/>
                    <a:pt x="843" y="419"/>
                    <a:pt x="843" y="419"/>
                  </a:cubicBezTo>
                  <a:cubicBezTo>
                    <a:pt x="611" y="307"/>
                    <a:pt x="611" y="307"/>
                    <a:pt x="611" y="307"/>
                  </a:cubicBezTo>
                  <a:cubicBezTo>
                    <a:pt x="534" y="365"/>
                    <a:pt x="463" y="431"/>
                    <a:pt x="398" y="502"/>
                  </a:cubicBezTo>
                  <a:cubicBezTo>
                    <a:pt x="488" y="743"/>
                    <a:pt x="488" y="743"/>
                    <a:pt x="488" y="743"/>
                  </a:cubicBezTo>
                  <a:cubicBezTo>
                    <a:pt x="231" y="722"/>
                    <a:pt x="231" y="722"/>
                    <a:pt x="231" y="722"/>
                  </a:cubicBezTo>
                  <a:cubicBezTo>
                    <a:pt x="181" y="804"/>
                    <a:pt x="137" y="890"/>
                    <a:pt x="102" y="981"/>
                  </a:cubicBezTo>
                  <a:cubicBezTo>
                    <a:pt x="274" y="1173"/>
                    <a:pt x="274" y="1173"/>
                    <a:pt x="274" y="1173"/>
                  </a:cubicBezTo>
                  <a:cubicBezTo>
                    <a:pt x="27" y="1247"/>
                    <a:pt x="27" y="1247"/>
                    <a:pt x="27" y="1247"/>
                  </a:cubicBezTo>
                  <a:cubicBezTo>
                    <a:pt x="9" y="1339"/>
                    <a:pt x="0" y="1434"/>
                    <a:pt x="0" y="1531"/>
                  </a:cubicBezTo>
                  <a:cubicBezTo>
                    <a:pt x="0" y="1532"/>
                    <a:pt x="0" y="1533"/>
                    <a:pt x="0" y="1535"/>
                  </a:cubicBezTo>
                  <a:cubicBezTo>
                    <a:pt x="229" y="1652"/>
                    <a:pt x="229" y="1652"/>
                    <a:pt x="229" y="1652"/>
                  </a:cubicBezTo>
                  <a:cubicBezTo>
                    <a:pt x="26" y="1809"/>
                    <a:pt x="26" y="1809"/>
                    <a:pt x="26" y="1809"/>
                  </a:cubicBezTo>
                  <a:cubicBezTo>
                    <a:pt x="43" y="1906"/>
                    <a:pt x="70" y="1999"/>
                    <a:pt x="105" y="2087"/>
                  </a:cubicBezTo>
                  <a:cubicBezTo>
                    <a:pt x="361" y="2114"/>
                    <a:pt x="361" y="2114"/>
                    <a:pt x="361" y="2114"/>
                  </a:cubicBezTo>
                  <a:cubicBezTo>
                    <a:pt x="228" y="2334"/>
                    <a:pt x="228" y="2334"/>
                    <a:pt x="228" y="2334"/>
                  </a:cubicBezTo>
                  <a:cubicBezTo>
                    <a:pt x="279" y="2417"/>
                    <a:pt x="337" y="2494"/>
                    <a:pt x="402" y="2565"/>
                  </a:cubicBezTo>
                  <a:cubicBezTo>
                    <a:pt x="651" y="2498"/>
                    <a:pt x="651" y="2498"/>
                    <a:pt x="651" y="2498"/>
                  </a:cubicBezTo>
                  <a:cubicBezTo>
                    <a:pt x="606" y="2751"/>
                    <a:pt x="606" y="2751"/>
                    <a:pt x="606" y="2751"/>
                  </a:cubicBezTo>
                  <a:cubicBezTo>
                    <a:pt x="683" y="2809"/>
                    <a:pt x="765" y="2860"/>
                    <a:pt x="852" y="2904"/>
                  </a:cubicBezTo>
                  <a:cubicBezTo>
                    <a:pt x="1059" y="2751"/>
                    <a:pt x="1059" y="2751"/>
                    <a:pt x="1059" y="2751"/>
                  </a:cubicBezTo>
                  <a:cubicBezTo>
                    <a:pt x="1109" y="3003"/>
                    <a:pt x="1109" y="3003"/>
                    <a:pt x="1109" y="3003"/>
                  </a:cubicBezTo>
                  <a:cubicBezTo>
                    <a:pt x="1201" y="3030"/>
                    <a:pt x="1296" y="3048"/>
                    <a:pt x="1394" y="3056"/>
                  </a:cubicBezTo>
                  <a:cubicBezTo>
                    <a:pt x="1531" y="2839"/>
                    <a:pt x="1531" y="2839"/>
                    <a:pt x="1531" y="2839"/>
                  </a:cubicBezTo>
                  <a:cubicBezTo>
                    <a:pt x="1669" y="3056"/>
                    <a:pt x="1669" y="3056"/>
                    <a:pt x="1669" y="3056"/>
                  </a:cubicBezTo>
                  <a:cubicBezTo>
                    <a:pt x="1767" y="3048"/>
                    <a:pt x="1862" y="3030"/>
                    <a:pt x="1954" y="3003"/>
                  </a:cubicBezTo>
                  <a:cubicBezTo>
                    <a:pt x="2004" y="2751"/>
                    <a:pt x="2004" y="2751"/>
                    <a:pt x="2004" y="2751"/>
                  </a:cubicBezTo>
                  <a:cubicBezTo>
                    <a:pt x="2211" y="2904"/>
                    <a:pt x="2211" y="2904"/>
                    <a:pt x="2211" y="2904"/>
                  </a:cubicBezTo>
                  <a:cubicBezTo>
                    <a:pt x="2298" y="2860"/>
                    <a:pt x="2380" y="2809"/>
                    <a:pt x="2457" y="2751"/>
                  </a:cubicBezTo>
                  <a:cubicBezTo>
                    <a:pt x="2412" y="2498"/>
                    <a:pt x="2412" y="2498"/>
                    <a:pt x="2412" y="2498"/>
                  </a:cubicBezTo>
                  <a:cubicBezTo>
                    <a:pt x="2661" y="2565"/>
                    <a:pt x="2661" y="2565"/>
                    <a:pt x="2661" y="2565"/>
                  </a:cubicBezTo>
                  <a:cubicBezTo>
                    <a:pt x="2726" y="2494"/>
                    <a:pt x="2784" y="2417"/>
                    <a:pt x="2835" y="2334"/>
                  </a:cubicBezTo>
                  <a:cubicBezTo>
                    <a:pt x="2702" y="2114"/>
                    <a:pt x="2702" y="2114"/>
                    <a:pt x="2702" y="2114"/>
                  </a:cubicBezTo>
                  <a:cubicBezTo>
                    <a:pt x="2958" y="2087"/>
                    <a:pt x="2958" y="2087"/>
                    <a:pt x="2958" y="2087"/>
                  </a:cubicBezTo>
                  <a:cubicBezTo>
                    <a:pt x="2993" y="1999"/>
                    <a:pt x="3020" y="1906"/>
                    <a:pt x="3037" y="1809"/>
                  </a:cubicBezTo>
                  <a:cubicBezTo>
                    <a:pt x="2834" y="1652"/>
                    <a:pt x="2834" y="1652"/>
                    <a:pt x="2834" y="1652"/>
                  </a:cubicBezTo>
                  <a:cubicBezTo>
                    <a:pt x="3063" y="1535"/>
                    <a:pt x="3063" y="1535"/>
                    <a:pt x="3063" y="1535"/>
                  </a:cubicBezTo>
                  <a:cubicBezTo>
                    <a:pt x="3063" y="1533"/>
                    <a:pt x="3063" y="1532"/>
                    <a:pt x="3063" y="1531"/>
                  </a:cubicBezTo>
                  <a:cubicBezTo>
                    <a:pt x="3063" y="1434"/>
                    <a:pt x="3054" y="1339"/>
                    <a:pt x="3036" y="1247"/>
                  </a:cubicBezTo>
                  <a:cubicBezTo>
                    <a:pt x="2789" y="1173"/>
                    <a:pt x="2789" y="1173"/>
                    <a:pt x="2789" y="1173"/>
                  </a:cubicBezTo>
                  <a:cubicBezTo>
                    <a:pt x="2961" y="981"/>
                    <a:pt x="2961" y="981"/>
                    <a:pt x="2961" y="981"/>
                  </a:cubicBezTo>
                  <a:cubicBezTo>
                    <a:pt x="2926" y="890"/>
                    <a:pt x="2883" y="804"/>
                    <a:pt x="2832" y="722"/>
                  </a:cubicBezTo>
                  <a:cubicBezTo>
                    <a:pt x="2575" y="743"/>
                    <a:pt x="2575" y="743"/>
                    <a:pt x="2575" y="743"/>
                  </a:cubicBezTo>
                  <a:cubicBezTo>
                    <a:pt x="2665" y="502"/>
                    <a:pt x="2665" y="502"/>
                    <a:pt x="2665" y="502"/>
                  </a:cubicBezTo>
                  <a:cubicBezTo>
                    <a:pt x="2600" y="431"/>
                    <a:pt x="2529" y="365"/>
                    <a:pt x="2451" y="307"/>
                  </a:cubicBezTo>
                  <a:cubicBezTo>
                    <a:pt x="2220" y="419"/>
                    <a:pt x="2220" y="419"/>
                    <a:pt x="2220" y="419"/>
                  </a:cubicBezTo>
                  <a:cubicBezTo>
                    <a:pt x="2217" y="162"/>
                    <a:pt x="2217" y="162"/>
                    <a:pt x="2217" y="162"/>
                  </a:cubicBezTo>
                  <a:cubicBezTo>
                    <a:pt x="2131" y="119"/>
                    <a:pt x="2041" y="84"/>
                    <a:pt x="1948" y="57"/>
                  </a:cubicBezTo>
                  <a:cubicBezTo>
                    <a:pt x="1772" y="246"/>
                    <a:pt x="1772" y="246"/>
                    <a:pt x="1772" y="246"/>
                  </a:cubicBezTo>
                  <a:cubicBezTo>
                    <a:pt x="1676" y="7"/>
                    <a:pt x="1676" y="7"/>
                    <a:pt x="1676" y="7"/>
                  </a:cubicBezTo>
                  <a:cubicBezTo>
                    <a:pt x="1628" y="2"/>
                    <a:pt x="1580" y="0"/>
                    <a:pt x="1531" y="0"/>
                  </a:cubicBezTo>
                  <a:cubicBezTo>
                    <a:pt x="1483" y="0"/>
                    <a:pt x="1435" y="2"/>
                    <a:pt x="1387" y="7"/>
                  </a:cubicBezTo>
                  <a:lnTo>
                    <a:pt x="1291" y="2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426DFF3D-43D7-A128-B87F-771C071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225" y="1420813"/>
              <a:ext cx="1268413" cy="1241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82C9C49-D6D2-F88B-16F0-62A0067E9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400" y="1473201"/>
              <a:ext cx="1263650" cy="1104900"/>
            </a:xfrm>
            <a:custGeom>
              <a:avLst/>
              <a:gdLst>
                <a:gd name="T0" fmla="*/ 1087 w 1650"/>
                <a:gd name="T1" fmla="*/ 1248 h 1445"/>
                <a:gd name="T2" fmla="*/ 1090 w 1650"/>
                <a:gd name="T3" fmla="*/ 1249 h 1445"/>
                <a:gd name="T4" fmla="*/ 1102 w 1650"/>
                <a:gd name="T5" fmla="*/ 1246 h 1445"/>
                <a:gd name="T6" fmla="*/ 1096 w 1650"/>
                <a:gd name="T7" fmla="*/ 1234 h 1445"/>
                <a:gd name="T8" fmla="*/ 1099 w 1650"/>
                <a:gd name="T9" fmla="*/ 1230 h 1445"/>
                <a:gd name="T10" fmla="*/ 1624 w 1650"/>
                <a:gd name="T11" fmla="*/ 904 h 1445"/>
                <a:gd name="T12" fmla="*/ 47 w 1650"/>
                <a:gd name="T13" fmla="*/ 668 h 1445"/>
                <a:gd name="T14" fmla="*/ 7 w 1650"/>
                <a:gd name="T15" fmla="*/ 643 h 1445"/>
                <a:gd name="T16" fmla="*/ 9 w 1650"/>
                <a:gd name="T17" fmla="*/ 747 h 1445"/>
                <a:gd name="T18" fmla="*/ 880 w 1650"/>
                <a:gd name="T19" fmla="*/ 583 h 1445"/>
                <a:gd name="T20" fmla="*/ 740 w 1650"/>
                <a:gd name="T21" fmla="*/ 410 h 1445"/>
                <a:gd name="T22" fmla="*/ 1216 w 1650"/>
                <a:gd name="T23" fmla="*/ 522 h 1445"/>
                <a:gd name="T24" fmla="*/ 1198 w 1650"/>
                <a:gd name="T25" fmla="*/ 507 h 1445"/>
                <a:gd name="T26" fmla="*/ 675 w 1650"/>
                <a:gd name="T27" fmla="*/ 509 h 1445"/>
                <a:gd name="T28" fmla="*/ 707 w 1650"/>
                <a:gd name="T29" fmla="*/ 504 h 1445"/>
                <a:gd name="T30" fmla="*/ 710 w 1650"/>
                <a:gd name="T31" fmla="*/ 501 h 1445"/>
                <a:gd name="T32" fmla="*/ 805 w 1650"/>
                <a:gd name="T33" fmla="*/ 478 h 1445"/>
                <a:gd name="T34" fmla="*/ 798 w 1650"/>
                <a:gd name="T35" fmla="*/ 478 h 1445"/>
                <a:gd name="T36" fmla="*/ 800 w 1650"/>
                <a:gd name="T37" fmla="*/ 478 h 1445"/>
                <a:gd name="T38" fmla="*/ 801 w 1650"/>
                <a:gd name="T39" fmla="*/ 478 h 1445"/>
                <a:gd name="T40" fmla="*/ 806 w 1650"/>
                <a:gd name="T41" fmla="*/ 443 h 1445"/>
                <a:gd name="T42" fmla="*/ 936 w 1650"/>
                <a:gd name="T43" fmla="*/ 312 h 1445"/>
                <a:gd name="T44" fmla="*/ 980 w 1650"/>
                <a:gd name="T45" fmla="*/ 289 h 1445"/>
                <a:gd name="T46" fmla="*/ 1002 w 1650"/>
                <a:gd name="T47" fmla="*/ 294 h 1445"/>
                <a:gd name="T48" fmla="*/ 1032 w 1650"/>
                <a:gd name="T49" fmla="*/ 228 h 1445"/>
                <a:gd name="T50" fmla="*/ 1031 w 1650"/>
                <a:gd name="T51" fmla="*/ 227 h 1445"/>
                <a:gd name="T52" fmla="*/ 878 w 1650"/>
                <a:gd name="T53" fmla="*/ 333 h 1445"/>
                <a:gd name="T54" fmla="*/ 1122 w 1650"/>
                <a:gd name="T55" fmla="*/ 486 h 1445"/>
                <a:gd name="T56" fmla="*/ 840 w 1650"/>
                <a:gd name="T57" fmla="*/ 120 h 1445"/>
                <a:gd name="T58" fmla="*/ 879 w 1650"/>
                <a:gd name="T59" fmla="*/ 104 h 1445"/>
                <a:gd name="T60" fmla="*/ 536 w 1650"/>
                <a:gd name="T61" fmla="*/ 202 h 1445"/>
                <a:gd name="T62" fmla="*/ 530 w 1650"/>
                <a:gd name="T63" fmla="*/ 201 h 1445"/>
                <a:gd name="T64" fmla="*/ 617 w 1650"/>
                <a:gd name="T65" fmla="*/ 160 h 1445"/>
                <a:gd name="T66" fmla="*/ 612 w 1650"/>
                <a:gd name="T67" fmla="*/ 188 h 1445"/>
                <a:gd name="T68" fmla="*/ 1073 w 1650"/>
                <a:gd name="T69" fmla="*/ 700 h 1445"/>
                <a:gd name="T70" fmla="*/ 611 w 1650"/>
                <a:gd name="T71" fmla="*/ 657 h 1445"/>
                <a:gd name="T72" fmla="*/ 1200 w 1650"/>
                <a:gd name="T73" fmla="*/ 560 h 1445"/>
                <a:gd name="T74" fmla="*/ 348 w 1650"/>
                <a:gd name="T75" fmla="*/ 148 h 1445"/>
                <a:gd name="T76" fmla="*/ 136 w 1650"/>
                <a:gd name="T77" fmla="*/ 348 h 1445"/>
                <a:gd name="T78" fmla="*/ 157 w 1650"/>
                <a:gd name="T79" fmla="*/ 360 h 1445"/>
                <a:gd name="T80" fmla="*/ 161 w 1650"/>
                <a:gd name="T81" fmla="*/ 364 h 1445"/>
                <a:gd name="T82" fmla="*/ 199 w 1650"/>
                <a:gd name="T83" fmla="*/ 261 h 1445"/>
                <a:gd name="T84" fmla="*/ 152 w 1650"/>
                <a:gd name="T85" fmla="*/ 328 h 1445"/>
                <a:gd name="T86" fmla="*/ 208 w 1650"/>
                <a:gd name="T87" fmla="*/ 217 h 1445"/>
                <a:gd name="T88" fmla="*/ 315 w 1650"/>
                <a:gd name="T89" fmla="*/ 239 h 1445"/>
                <a:gd name="T90" fmla="*/ 324 w 1650"/>
                <a:gd name="T91" fmla="*/ 235 h 1445"/>
                <a:gd name="T92" fmla="*/ 318 w 1650"/>
                <a:gd name="T93" fmla="*/ 109 h 1445"/>
                <a:gd name="T94" fmla="*/ 394 w 1650"/>
                <a:gd name="T95" fmla="*/ 64 h 1445"/>
                <a:gd name="T96" fmla="*/ 451 w 1650"/>
                <a:gd name="T97" fmla="*/ 27 h 1445"/>
                <a:gd name="T98" fmla="*/ 447 w 1650"/>
                <a:gd name="T99" fmla="*/ 55 h 1445"/>
                <a:gd name="T100" fmla="*/ 466 w 1650"/>
                <a:gd name="T101" fmla="*/ 72 h 1445"/>
                <a:gd name="T102" fmla="*/ 1387 w 1650"/>
                <a:gd name="T103" fmla="*/ 395 h 1445"/>
                <a:gd name="T104" fmla="*/ 1435 w 1650"/>
                <a:gd name="T105" fmla="*/ 253 h 1445"/>
                <a:gd name="T106" fmla="*/ 1187 w 1650"/>
                <a:gd name="T107" fmla="*/ 176 h 1445"/>
                <a:gd name="T108" fmla="*/ 1186 w 1650"/>
                <a:gd name="T109" fmla="*/ 177 h 1445"/>
                <a:gd name="T110" fmla="*/ 1183 w 1650"/>
                <a:gd name="T111" fmla="*/ 178 h 1445"/>
                <a:gd name="T112" fmla="*/ 1220 w 1650"/>
                <a:gd name="T113" fmla="*/ 55 h 1445"/>
                <a:gd name="T114" fmla="*/ 1169 w 1650"/>
                <a:gd name="T115" fmla="*/ 114 h 1445"/>
                <a:gd name="T116" fmla="*/ 1184 w 1650"/>
                <a:gd name="T117" fmla="*/ 119 h 1445"/>
                <a:gd name="T118" fmla="*/ 1211 w 1650"/>
                <a:gd name="T119" fmla="*/ 46 h 1445"/>
                <a:gd name="T120" fmla="*/ 1288 w 1650"/>
                <a:gd name="T121" fmla="*/ 452 h 1445"/>
                <a:gd name="T122" fmla="*/ 1114 w 1650"/>
                <a:gd name="T123" fmla="*/ 44 h 1445"/>
                <a:gd name="T124" fmla="*/ 526 w 1650"/>
                <a:gd name="T125" fmla="*/ 8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0" h="1445">
                  <a:moveTo>
                    <a:pt x="1237" y="1254"/>
                  </a:moveTo>
                  <a:cubicBezTo>
                    <a:pt x="1246" y="1246"/>
                    <a:pt x="1246" y="1246"/>
                    <a:pt x="1246" y="1246"/>
                  </a:cubicBezTo>
                  <a:cubicBezTo>
                    <a:pt x="1237" y="1254"/>
                    <a:pt x="1237" y="1254"/>
                    <a:pt x="1237" y="1254"/>
                  </a:cubicBezTo>
                  <a:moveTo>
                    <a:pt x="1246" y="1246"/>
                  </a:moveTo>
                  <a:cubicBezTo>
                    <a:pt x="1247" y="1244"/>
                    <a:pt x="1247" y="1241"/>
                    <a:pt x="1248" y="1239"/>
                  </a:cubicBezTo>
                  <a:cubicBezTo>
                    <a:pt x="1248" y="1218"/>
                    <a:pt x="1248" y="1218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cubicBezTo>
                    <a:pt x="1231" y="1235"/>
                    <a:pt x="1231" y="1235"/>
                    <a:pt x="1231" y="1235"/>
                  </a:cubicBezTo>
                  <a:cubicBezTo>
                    <a:pt x="1222" y="1244"/>
                    <a:pt x="1222" y="1244"/>
                    <a:pt x="1222" y="1244"/>
                  </a:cubicBez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cubicBezTo>
                    <a:pt x="1199" y="1261"/>
                    <a:pt x="1192" y="1262"/>
                    <a:pt x="1186" y="1263"/>
                  </a:cubicBezTo>
                  <a:cubicBezTo>
                    <a:pt x="1182" y="1275"/>
                    <a:pt x="1179" y="1286"/>
                    <a:pt x="1175" y="1297"/>
                  </a:cubicBezTo>
                  <a:cubicBezTo>
                    <a:pt x="1171" y="1307"/>
                    <a:pt x="1170" y="1309"/>
                    <a:pt x="1161" y="1317"/>
                  </a:cubicBezTo>
                  <a:cubicBezTo>
                    <a:pt x="1158" y="1319"/>
                    <a:pt x="1154" y="1322"/>
                    <a:pt x="1153" y="1325"/>
                  </a:cubicBezTo>
                  <a:cubicBezTo>
                    <a:pt x="1151" y="1333"/>
                    <a:pt x="1153" y="1345"/>
                    <a:pt x="1153" y="1354"/>
                  </a:cubicBezTo>
                  <a:cubicBezTo>
                    <a:pt x="1168" y="1348"/>
                    <a:pt x="1179" y="1344"/>
                    <a:pt x="1191" y="1332"/>
                  </a:cubicBezTo>
                  <a:cubicBezTo>
                    <a:pt x="1196" y="1328"/>
                    <a:pt x="1200" y="1319"/>
                    <a:pt x="1203" y="1315"/>
                  </a:cubicBezTo>
                  <a:cubicBezTo>
                    <a:pt x="1213" y="1296"/>
                    <a:pt x="1218" y="1290"/>
                    <a:pt x="1230" y="1276"/>
                  </a:cubicBezTo>
                  <a:cubicBezTo>
                    <a:pt x="1233" y="1269"/>
                    <a:pt x="1235" y="1261"/>
                    <a:pt x="1237" y="1254"/>
                  </a:cubicBezTo>
                  <a:cubicBezTo>
                    <a:pt x="1246" y="1246"/>
                    <a:pt x="1246" y="1246"/>
                    <a:pt x="1246" y="1246"/>
                  </a:cubicBezTo>
                  <a:moveTo>
                    <a:pt x="1205" y="1260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05" y="1260"/>
                    <a:pt x="1205" y="1260"/>
                    <a:pt x="1205" y="1260"/>
                  </a:cubicBezTo>
                  <a:moveTo>
                    <a:pt x="1222" y="1244"/>
                  </a:moveTo>
                  <a:cubicBezTo>
                    <a:pt x="1214" y="1252"/>
                    <a:pt x="1214" y="1252"/>
                    <a:pt x="1214" y="1252"/>
                  </a:cubicBezTo>
                  <a:cubicBezTo>
                    <a:pt x="1222" y="1244"/>
                    <a:pt x="1222" y="1244"/>
                    <a:pt x="1222" y="1244"/>
                  </a:cubicBezTo>
                  <a:moveTo>
                    <a:pt x="1231" y="1235"/>
                  </a:moveTo>
                  <a:cubicBezTo>
                    <a:pt x="1222" y="1244"/>
                    <a:pt x="1222" y="1244"/>
                    <a:pt x="1222" y="1244"/>
                  </a:cubicBezTo>
                  <a:cubicBezTo>
                    <a:pt x="1231" y="1235"/>
                    <a:pt x="1231" y="1235"/>
                    <a:pt x="1231" y="1235"/>
                  </a:cubicBezTo>
                  <a:moveTo>
                    <a:pt x="1242" y="1220"/>
                  </a:moveTo>
                  <a:cubicBezTo>
                    <a:pt x="1231" y="1235"/>
                    <a:pt x="1231" y="1235"/>
                    <a:pt x="1231" y="1235"/>
                  </a:cubicBezTo>
                  <a:cubicBezTo>
                    <a:pt x="1242" y="1220"/>
                    <a:pt x="1242" y="1220"/>
                    <a:pt x="1242" y="1220"/>
                  </a:cubicBezTo>
                  <a:cubicBezTo>
                    <a:pt x="1244" y="1219"/>
                    <a:pt x="1246" y="1219"/>
                    <a:pt x="1248" y="1218"/>
                  </a:cubicBezTo>
                  <a:cubicBezTo>
                    <a:pt x="1246" y="1219"/>
                    <a:pt x="1244" y="1219"/>
                    <a:pt x="1242" y="1220"/>
                  </a:cubicBezTo>
                  <a:moveTo>
                    <a:pt x="336" y="1197"/>
                  </a:moveTo>
                  <a:cubicBezTo>
                    <a:pt x="351" y="1166"/>
                    <a:pt x="351" y="1166"/>
                    <a:pt x="351" y="1166"/>
                  </a:cubicBezTo>
                  <a:cubicBezTo>
                    <a:pt x="351" y="1164"/>
                    <a:pt x="351" y="1164"/>
                    <a:pt x="351" y="1164"/>
                  </a:cubicBezTo>
                  <a:cubicBezTo>
                    <a:pt x="275" y="1148"/>
                    <a:pt x="209" y="1128"/>
                    <a:pt x="156" y="1105"/>
                  </a:cubicBezTo>
                  <a:cubicBezTo>
                    <a:pt x="195" y="1226"/>
                    <a:pt x="262" y="1327"/>
                    <a:pt x="350" y="1401"/>
                  </a:cubicBezTo>
                  <a:cubicBezTo>
                    <a:pt x="351" y="1401"/>
                    <a:pt x="352" y="1401"/>
                    <a:pt x="353" y="1402"/>
                  </a:cubicBezTo>
                  <a:cubicBezTo>
                    <a:pt x="351" y="1396"/>
                    <a:pt x="351" y="1396"/>
                    <a:pt x="351" y="1396"/>
                  </a:cubicBezTo>
                  <a:cubicBezTo>
                    <a:pt x="353" y="1402"/>
                    <a:pt x="353" y="1402"/>
                    <a:pt x="353" y="1402"/>
                  </a:cubicBezTo>
                  <a:cubicBezTo>
                    <a:pt x="355" y="1403"/>
                    <a:pt x="357" y="1404"/>
                    <a:pt x="360" y="1404"/>
                  </a:cubicBezTo>
                  <a:cubicBezTo>
                    <a:pt x="350" y="1393"/>
                    <a:pt x="350" y="1393"/>
                    <a:pt x="350" y="1393"/>
                  </a:cubicBezTo>
                  <a:cubicBezTo>
                    <a:pt x="329" y="1376"/>
                    <a:pt x="329" y="1376"/>
                    <a:pt x="329" y="1376"/>
                  </a:cubicBezTo>
                  <a:cubicBezTo>
                    <a:pt x="340" y="1380"/>
                    <a:pt x="340" y="1380"/>
                    <a:pt x="340" y="1380"/>
                  </a:cubicBezTo>
                  <a:cubicBezTo>
                    <a:pt x="342" y="1381"/>
                    <a:pt x="345" y="1381"/>
                    <a:pt x="347" y="1382"/>
                  </a:cubicBezTo>
                  <a:cubicBezTo>
                    <a:pt x="340" y="1369"/>
                    <a:pt x="340" y="1369"/>
                    <a:pt x="340" y="1369"/>
                  </a:cubicBezTo>
                  <a:cubicBezTo>
                    <a:pt x="339" y="1371"/>
                    <a:pt x="340" y="1373"/>
                    <a:pt x="340" y="1375"/>
                  </a:cubicBezTo>
                  <a:cubicBezTo>
                    <a:pt x="338" y="1375"/>
                    <a:pt x="336" y="1375"/>
                    <a:pt x="335" y="1374"/>
                  </a:cubicBezTo>
                  <a:cubicBezTo>
                    <a:pt x="329" y="1372"/>
                    <a:pt x="323" y="1370"/>
                    <a:pt x="318" y="1367"/>
                  </a:cubicBezTo>
                  <a:cubicBezTo>
                    <a:pt x="323" y="1370"/>
                    <a:pt x="329" y="1372"/>
                    <a:pt x="335" y="1374"/>
                  </a:cubicBezTo>
                  <a:cubicBezTo>
                    <a:pt x="337" y="1375"/>
                    <a:pt x="337" y="1375"/>
                    <a:pt x="337" y="1375"/>
                  </a:cubicBezTo>
                  <a:cubicBezTo>
                    <a:pt x="338" y="1375"/>
                    <a:pt x="338" y="1375"/>
                    <a:pt x="339" y="1376"/>
                  </a:cubicBezTo>
                  <a:cubicBezTo>
                    <a:pt x="341" y="1372"/>
                    <a:pt x="341" y="1372"/>
                    <a:pt x="333" y="1351"/>
                  </a:cubicBezTo>
                  <a:cubicBezTo>
                    <a:pt x="328" y="1337"/>
                    <a:pt x="328" y="1337"/>
                    <a:pt x="323" y="1330"/>
                  </a:cubicBezTo>
                  <a:cubicBezTo>
                    <a:pt x="324" y="1331"/>
                    <a:pt x="325" y="1333"/>
                    <a:pt x="326" y="1334"/>
                  </a:cubicBezTo>
                  <a:cubicBezTo>
                    <a:pt x="328" y="1337"/>
                    <a:pt x="328" y="1337"/>
                    <a:pt x="333" y="1351"/>
                  </a:cubicBezTo>
                  <a:cubicBezTo>
                    <a:pt x="333" y="1348"/>
                    <a:pt x="334" y="1345"/>
                    <a:pt x="335" y="1342"/>
                  </a:cubicBezTo>
                  <a:cubicBezTo>
                    <a:pt x="328" y="1331"/>
                    <a:pt x="328" y="1331"/>
                    <a:pt x="328" y="1331"/>
                  </a:cubicBezTo>
                  <a:cubicBezTo>
                    <a:pt x="326" y="1329"/>
                    <a:pt x="325" y="1327"/>
                    <a:pt x="324" y="1325"/>
                  </a:cubicBezTo>
                  <a:cubicBezTo>
                    <a:pt x="321" y="1321"/>
                    <a:pt x="318" y="1317"/>
                    <a:pt x="316" y="1313"/>
                  </a:cubicBezTo>
                  <a:cubicBezTo>
                    <a:pt x="323" y="1299"/>
                    <a:pt x="323" y="1299"/>
                    <a:pt x="323" y="1299"/>
                  </a:cubicBezTo>
                  <a:cubicBezTo>
                    <a:pt x="320" y="1299"/>
                    <a:pt x="316" y="1298"/>
                    <a:pt x="313" y="1297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9" y="1324"/>
                    <a:pt x="319" y="1324"/>
                    <a:pt x="319" y="1324"/>
                  </a:cubicBezTo>
                  <a:cubicBezTo>
                    <a:pt x="313" y="1313"/>
                    <a:pt x="313" y="1313"/>
                    <a:pt x="313" y="1313"/>
                  </a:cubicBezTo>
                  <a:cubicBezTo>
                    <a:pt x="313" y="1297"/>
                    <a:pt x="313" y="1297"/>
                    <a:pt x="313" y="1297"/>
                  </a:cubicBezTo>
                  <a:cubicBezTo>
                    <a:pt x="316" y="1298"/>
                    <a:pt x="320" y="1299"/>
                    <a:pt x="323" y="1299"/>
                  </a:cubicBezTo>
                  <a:cubicBezTo>
                    <a:pt x="324" y="1300"/>
                    <a:pt x="326" y="1300"/>
                    <a:pt x="327" y="1301"/>
                  </a:cubicBezTo>
                  <a:cubicBezTo>
                    <a:pt x="328" y="1296"/>
                    <a:pt x="328" y="1296"/>
                    <a:pt x="328" y="1296"/>
                  </a:cubicBezTo>
                  <a:cubicBezTo>
                    <a:pt x="335" y="1298"/>
                    <a:pt x="342" y="1299"/>
                    <a:pt x="348" y="1301"/>
                  </a:cubicBezTo>
                  <a:cubicBezTo>
                    <a:pt x="337" y="1249"/>
                    <a:pt x="336" y="1244"/>
                    <a:pt x="333" y="1203"/>
                  </a:cubicBezTo>
                  <a:cubicBezTo>
                    <a:pt x="336" y="1197"/>
                    <a:pt x="336" y="1197"/>
                    <a:pt x="336" y="119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7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7"/>
                  </a:cubicBezTo>
                  <a:moveTo>
                    <a:pt x="1087" y="1248"/>
                  </a:moveTo>
                  <a:cubicBezTo>
                    <a:pt x="1087" y="1247"/>
                    <a:pt x="1087" y="1247"/>
                    <a:pt x="1087" y="1247"/>
                  </a:cubicBezTo>
                  <a:cubicBezTo>
                    <a:pt x="1087" y="1247"/>
                    <a:pt x="1087" y="1247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7" y="1248"/>
                    <a:pt x="1087" y="1248"/>
                    <a:pt x="1087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7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7" y="1248"/>
                    <a:pt x="1087" y="1248"/>
                    <a:pt x="1087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8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8" y="1248"/>
                  </a:cubicBezTo>
                  <a:moveTo>
                    <a:pt x="1089" y="1248"/>
                  </a:moveTo>
                  <a:cubicBezTo>
                    <a:pt x="1088" y="1248"/>
                    <a:pt x="1088" y="1248"/>
                    <a:pt x="1088" y="1248"/>
                  </a:cubicBezTo>
                  <a:cubicBezTo>
                    <a:pt x="1088" y="1248"/>
                    <a:pt x="1088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89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89" y="1248"/>
                    <a:pt x="1089" y="1248"/>
                    <a:pt x="1089" y="1248"/>
                  </a:cubicBezTo>
                  <a:moveTo>
                    <a:pt x="1090" y="1248"/>
                  </a:moveTo>
                  <a:cubicBezTo>
                    <a:pt x="1089" y="1248"/>
                    <a:pt x="1089" y="1248"/>
                    <a:pt x="1089" y="1248"/>
                  </a:cubicBezTo>
                  <a:cubicBezTo>
                    <a:pt x="1090" y="1248"/>
                    <a:pt x="1090" y="1248"/>
                    <a:pt x="1090" y="1248"/>
                  </a:cubicBezTo>
                  <a:moveTo>
                    <a:pt x="1090" y="1248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8"/>
                  </a:cubicBezTo>
                  <a:moveTo>
                    <a:pt x="1090" y="1249"/>
                  </a:moveTo>
                  <a:cubicBezTo>
                    <a:pt x="1090" y="1249"/>
                    <a:pt x="1090" y="1249"/>
                    <a:pt x="1090" y="1249"/>
                  </a:cubicBezTo>
                  <a:cubicBezTo>
                    <a:pt x="1090" y="1249"/>
                    <a:pt x="1090" y="1249"/>
                    <a:pt x="1090" y="1249"/>
                  </a:cubicBezTo>
                  <a:moveTo>
                    <a:pt x="1090" y="1249"/>
                  </a:moveTo>
                  <a:cubicBezTo>
                    <a:pt x="1091" y="1249"/>
                    <a:pt x="1091" y="1249"/>
                    <a:pt x="1091" y="1249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49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49"/>
                    <a:pt x="1091" y="1249"/>
                    <a:pt x="1091" y="1249"/>
                  </a:cubicBezTo>
                  <a:moveTo>
                    <a:pt x="1091" y="1250"/>
                  </a:moveTo>
                  <a:cubicBezTo>
                    <a:pt x="1091" y="1250"/>
                    <a:pt x="1091" y="1250"/>
                    <a:pt x="1091" y="1250"/>
                  </a:cubicBezTo>
                  <a:cubicBezTo>
                    <a:pt x="1091" y="1250"/>
                    <a:pt x="1091" y="1250"/>
                    <a:pt x="1091" y="1250"/>
                  </a:cubicBezTo>
                  <a:moveTo>
                    <a:pt x="1091" y="1250"/>
                  </a:moveTo>
                  <a:cubicBezTo>
                    <a:pt x="1092" y="1251"/>
                    <a:pt x="1092" y="1251"/>
                    <a:pt x="1092" y="1251"/>
                  </a:cubicBezTo>
                  <a:cubicBezTo>
                    <a:pt x="1092" y="1251"/>
                    <a:pt x="1092" y="1251"/>
                    <a:pt x="1091" y="1250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1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2" y="1252"/>
                    <a:pt x="1092" y="1252"/>
                    <a:pt x="1092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2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2" y="1252"/>
                    <a:pt x="1092" y="1252"/>
                    <a:pt x="1092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2"/>
                  </a:moveTo>
                  <a:cubicBezTo>
                    <a:pt x="1093" y="1252"/>
                    <a:pt x="1093" y="1252"/>
                    <a:pt x="1093" y="1252"/>
                  </a:cubicBezTo>
                  <a:cubicBezTo>
                    <a:pt x="1093" y="1252"/>
                    <a:pt x="1093" y="1252"/>
                    <a:pt x="1093" y="1252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3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3"/>
                    <a:pt x="1093" y="1253"/>
                    <a:pt x="1093" y="1253"/>
                  </a:cubicBezTo>
                  <a:moveTo>
                    <a:pt x="1093" y="1254"/>
                  </a:moveTo>
                  <a:cubicBezTo>
                    <a:pt x="1093" y="1253"/>
                    <a:pt x="1093" y="1253"/>
                    <a:pt x="1093" y="1253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4"/>
                    <a:pt x="1093" y="1254"/>
                    <a:pt x="1093" y="1254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4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4"/>
                    <a:pt x="1093" y="1254"/>
                    <a:pt x="1093" y="1254"/>
                  </a:cubicBezTo>
                  <a:moveTo>
                    <a:pt x="1093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3" y="1255"/>
                    <a:pt x="1093" y="1255"/>
                    <a:pt x="1093" y="1255"/>
                  </a:cubicBezTo>
                  <a:moveTo>
                    <a:pt x="1094" y="1255"/>
                  </a:moveTo>
                  <a:cubicBezTo>
                    <a:pt x="1093" y="1255"/>
                    <a:pt x="1093" y="1255"/>
                    <a:pt x="1093" y="1255"/>
                  </a:cubicBezTo>
                  <a:cubicBezTo>
                    <a:pt x="1094" y="1255"/>
                    <a:pt x="1094" y="1255"/>
                    <a:pt x="1094" y="1255"/>
                  </a:cubicBezTo>
                  <a:moveTo>
                    <a:pt x="1094" y="1255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099" y="1249"/>
                    <a:pt x="1096" y="1253"/>
                    <a:pt x="1094" y="1255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1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1" y="1246"/>
                    <a:pt x="1101" y="1246"/>
                    <a:pt x="1101" y="1246"/>
                  </a:cubicBezTo>
                  <a:moveTo>
                    <a:pt x="1102" y="1246"/>
                  </a:moveTo>
                  <a:cubicBezTo>
                    <a:pt x="1101" y="1246"/>
                    <a:pt x="1101" y="1246"/>
                    <a:pt x="1101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102" y="1246"/>
                  </a:move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cubicBezTo>
                    <a:pt x="1102" y="1246"/>
                    <a:pt x="1102" y="1246"/>
                    <a:pt x="1102" y="1246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3"/>
                    <a:pt x="1096" y="1233"/>
                    <a:pt x="1096" y="1233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3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3"/>
                    <a:pt x="1096" y="1233"/>
                    <a:pt x="1096" y="1233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6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6" y="1234"/>
                    <a:pt x="1096" y="1234"/>
                    <a:pt x="1096" y="1234"/>
                  </a:cubicBezTo>
                  <a:moveTo>
                    <a:pt x="1097" y="1234"/>
                  </a:moveTo>
                  <a:cubicBezTo>
                    <a:pt x="1096" y="1234"/>
                    <a:pt x="1096" y="1234"/>
                    <a:pt x="1096" y="1234"/>
                  </a:cubicBezTo>
                  <a:cubicBezTo>
                    <a:pt x="1097" y="1234"/>
                    <a:pt x="1097" y="1234"/>
                    <a:pt x="1097" y="1234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4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3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3"/>
                    <a:pt x="1097" y="1233"/>
                    <a:pt x="1097" y="1233"/>
                  </a:cubicBezTo>
                  <a:moveTo>
                    <a:pt x="1097" y="1232"/>
                  </a:moveTo>
                  <a:cubicBezTo>
                    <a:pt x="1097" y="1233"/>
                    <a:pt x="1097" y="1233"/>
                    <a:pt x="1097" y="1233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7" y="1232"/>
                  </a:moveTo>
                  <a:cubicBezTo>
                    <a:pt x="1097" y="1232"/>
                    <a:pt x="1097" y="1232"/>
                    <a:pt x="1097" y="1232"/>
                  </a:cubicBezTo>
                  <a:cubicBezTo>
                    <a:pt x="1097" y="1232"/>
                    <a:pt x="1097" y="1232"/>
                    <a:pt x="1097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7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2"/>
                  </a:moveTo>
                  <a:cubicBezTo>
                    <a:pt x="1098" y="1232"/>
                    <a:pt x="1098" y="1232"/>
                    <a:pt x="1098" y="1232"/>
                  </a:cubicBezTo>
                  <a:cubicBezTo>
                    <a:pt x="1098" y="1232"/>
                    <a:pt x="1098" y="1232"/>
                    <a:pt x="1098" y="1232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2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8" y="1231"/>
                  </a:moveTo>
                  <a:cubicBezTo>
                    <a:pt x="1098" y="1231"/>
                    <a:pt x="1098" y="1231"/>
                    <a:pt x="1098" y="1231"/>
                  </a:cubicBezTo>
                  <a:cubicBezTo>
                    <a:pt x="1098" y="1231"/>
                    <a:pt x="1098" y="1231"/>
                    <a:pt x="1098" y="1231"/>
                  </a:cubicBezTo>
                  <a:moveTo>
                    <a:pt x="1099" y="1231"/>
                  </a:moveTo>
                  <a:cubicBezTo>
                    <a:pt x="1099" y="1231"/>
                    <a:pt x="1099" y="1231"/>
                    <a:pt x="1098" y="1231"/>
                  </a:cubicBezTo>
                  <a:cubicBezTo>
                    <a:pt x="1099" y="1231"/>
                    <a:pt x="1099" y="1231"/>
                    <a:pt x="1099" y="1231"/>
                  </a:cubicBezTo>
                  <a:moveTo>
                    <a:pt x="1099" y="1230"/>
                  </a:moveTo>
                  <a:cubicBezTo>
                    <a:pt x="1099" y="1231"/>
                    <a:pt x="1099" y="1231"/>
                    <a:pt x="1099" y="1231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30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30"/>
                    <a:pt x="1099" y="1230"/>
                    <a:pt x="1099" y="1230"/>
                  </a:cubicBezTo>
                  <a:moveTo>
                    <a:pt x="1099" y="1229"/>
                  </a:moveTo>
                  <a:cubicBezTo>
                    <a:pt x="1099" y="1230"/>
                    <a:pt x="1099" y="1230"/>
                    <a:pt x="1099" y="1230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099" y="1229"/>
                  </a:moveTo>
                  <a:cubicBezTo>
                    <a:pt x="1099" y="1229"/>
                    <a:pt x="1099" y="1229"/>
                    <a:pt x="1099" y="1229"/>
                  </a:cubicBezTo>
                  <a:cubicBezTo>
                    <a:pt x="1099" y="1229"/>
                    <a:pt x="1099" y="1229"/>
                    <a:pt x="1099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099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9"/>
                  </a:moveTo>
                  <a:cubicBezTo>
                    <a:pt x="1100" y="1229"/>
                    <a:pt x="1100" y="1229"/>
                    <a:pt x="1100" y="1229"/>
                  </a:cubicBezTo>
                  <a:cubicBezTo>
                    <a:pt x="1100" y="1229"/>
                    <a:pt x="1100" y="1229"/>
                    <a:pt x="1100" y="1229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9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8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8"/>
                    <a:pt x="1100" y="1228"/>
                    <a:pt x="1100" y="1228"/>
                  </a:cubicBezTo>
                  <a:moveTo>
                    <a:pt x="1100" y="1227"/>
                  </a:moveTo>
                  <a:cubicBezTo>
                    <a:pt x="1100" y="1228"/>
                    <a:pt x="1100" y="1228"/>
                    <a:pt x="1100" y="1228"/>
                  </a:cubicBezTo>
                  <a:cubicBezTo>
                    <a:pt x="1100" y="1227"/>
                    <a:pt x="1100" y="1227"/>
                    <a:pt x="1100" y="1227"/>
                  </a:cubicBezTo>
                  <a:moveTo>
                    <a:pt x="1101" y="1227"/>
                  </a:moveTo>
                  <a:cubicBezTo>
                    <a:pt x="1101" y="1227"/>
                    <a:pt x="1101" y="1227"/>
                    <a:pt x="1100" y="1227"/>
                  </a:cubicBezTo>
                  <a:cubicBezTo>
                    <a:pt x="1101" y="1227"/>
                    <a:pt x="1101" y="1227"/>
                    <a:pt x="1101" y="1227"/>
                  </a:cubicBezTo>
                  <a:moveTo>
                    <a:pt x="1101" y="1226"/>
                  </a:moveTo>
                  <a:cubicBezTo>
                    <a:pt x="1101" y="1227"/>
                    <a:pt x="1101" y="1227"/>
                    <a:pt x="1101" y="1227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01" y="1226"/>
                  </a:moveTo>
                  <a:cubicBezTo>
                    <a:pt x="1101" y="1226"/>
                    <a:pt x="1101" y="1226"/>
                    <a:pt x="1101" y="1226"/>
                  </a:cubicBezTo>
                  <a:cubicBezTo>
                    <a:pt x="1101" y="1226"/>
                    <a:pt x="1101" y="1226"/>
                    <a:pt x="1101" y="1226"/>
                  </a:cubicBezTo>
                  <a:moveTo>
                    <a:pt x="1144" y="1268"/>
                  </a:moveTo>
                  <a:cubicBezTo>
                    <a:pt x="1149" y="1249"/>
                    <a:pt x="1155" y="1223"/>
                    <a:pt x="1159" y="1203"/>
                  </a:cubicBezTo>
                  <a:cubicBezTo>
                    <a:pt x="1156" y="1189"/>
                    <a:pt x="1156" y="1189"/>
                    <a:pt x="1156" y="1189"/>
                  </a:cubicBezTo>
                  <a:cubicBezTo>
                    <a:pt x="1121" y="1193"/>
                    <a:pt x="1086" y="1197"/>
                    <a:pt x="1050" y="1200"/>
                  </a:cubicBezTo>
                  <a:cubicBezTo>
                    <a:pt x="987" y="1205"/>
                    <a:pt x="923" y="1208"/>
                    <a:pt x="859" y="1209"/>
                  </a:cubicBezTo>
                  <a:cubicBezTo>
                    <a:pt x="859" y="1214"/>
                    <a:pt x="859" y="1218"/>
                    <a:pt x="859" y="1224"/>
                  </a:cubicBezTo>
                  <a:cubicBezTo>
                    <a:pt x="859" y="1229"/>
                    <a:pt x="859" y="1234"/>
                    <a:pt x="859" y="1239"/>
                  </a:cubicBezTo>
                  <a:cubicBezTo>
                    <a:pt x="858" y="1252"/>
                    <a:pt x="845" y="1261"/>
                    <a:pt x="844" y="1275"/>
                  </a:cubicBezTo>
                  <a:cubicBezTo>
                    <a:pt x="843" y="1282"/>
                    <a:pt x="843" y="1289"/>
                    <a:pt x="843" y="1296"/>
                  </a:cubicBezTo>
                  <a:cubicBezTo>
                    <a:pt x="844" y="1313"/>
                    <a:pt x="846" y="1322"/>
                    <a:pt x="865" y="1347"/>
                  </a:cubicBezTo>
                  <a:cubicBezTo>
                    <a:pt x="875" y="1361"/>
                    <a:pt x="873" y="1379"/>
                    <a:pt x="878" y="1394"/>
                  </a:cubicBezTo>
                  <a:cubicBezTo>
                    <a:pt x="882" y="1405"/>
                    <a:pt x="884" y="1409"/>
                    <a:pt x="887" y="1416"/>
                  </a:cubicBezTo>
                  <a:cubicBezTo>
                    <a:pt x="898" y="1440"/>
                    <a:pt x="906" y="1442"/>
                    <a:pt x="909" y="1442"/>
                  </a:cubicBezTo>
                  <a:cubicBezTo>
                    <a:pt x="921" y="1442"/>
                    <a:pt x="933" y="1442"/>
                    <a:pt x="945" y="1441"/>
                  </a:cubicBezTo>
                  <a:cubicBezTo>
                    <a:pt x="977" y="1437"/>
                    <a:pt x="1008" y="1413"/>
                    <a:pt x="1023" y="1398"/>
                  </a:cubicBezTo>
                  <a:cubicBezTo>
                    <a:pt x="1033" y="1390"/>
                    <a:pt x="1036" y="1376"/>
                    <a:pt x="1045" y="1367"/>
                  </a:cubicBezTo>
                  <a:cubicBezTo>
                    <a:pt x="1054" y="1359"/>
                    <a:pt x="1068" y="1360"/>
                    <a:pt x="1075" y="1350"/>
                  </a:cubicBezTo>
                  <a:cubicBezTo>
                    <a:pt x="1079" y="1343"/>
                    <a:pt x="1079" y="1343"/>
                    <a:pt x="1079" y="1316"/>
                  </a:cubicBezTo>
                  <a:cubicBezTo>
                    <a:pt x="1099" y="1302"/>
                    <a:pt x="1131" y="1288"/>
                    <a:pt x="1144" y="1268"/>
                  </a:cubicBezTo>
                  <a:moveTo>
                    <a:pt x="1607" y="1008"/>
                  </a:moveTo>
                  <a:cubicBezTo>
                    <a:pt x="1610" y="1001"/>
                    <a:pt x="1610" y="1001"/>
                    <a:pt x="1610" y="1001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07" y="1008"/>
                    <a:pt x="1607" y="1008"/>
                    <a:pt x="1607" y="1008"/>
                  </a:cubicBezTo>
                  <a:moveTo>
                    <a:pt x="1610" y="1001"/>
                  </a:moveTo>
                  <a:cubicBezTo>
                    <a:pt x="1615" y="985"/>
                    <a:pt x="1615" y="985"/>
                    <a:pt x="1615" y="985"/>
                  </a:cubicBezTo>
                  <a:cubicBezTo>
                    <a:pt x="1613" y="988"/>
                    <a:pt x="1612" y="992"/>
                    <a:pt x="1610" y="994"/>
                  </a:cubicBezTo>
                  <a:cubicBezTo>
                    <a:pt x="1614" y="978"/>
                    <a:pt x="1619" y="960"/>
                    <a:pt x="1623" y="942"/>
                  </a:cubicBezTo>
                  <a:cubicBezTo>
                    <a:pt x="1621" y="933"/>
                    <a:pt x="1621" y="933"/>
                    <a:pt x="1621" y="933"/>
                  </a:cubicBezTo>
                  <a:cubicBezTo>
                    <a:pt x="1621" y="930"/>
                    <a:pt x="1622" y="927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18" y="893"/>
                    <a:pt x="1614" y="879"/>
                    <a:pt x="1610" y="869"/>
                  </a:cubicBezTo>
                  <a:cubicBezTo>
                    <a:pt x="1611" y="896"/>
                    <a:pt x="1612" y="932"/>
                    <a:pt x="1610" y="959"/>
                  </a:cubicBezTo>
                  <a:cubicBezTo>
                    <a:pt x="1610" y="968"/>
                    <a:pt x="1611" y="980"/>
                    <a:pt x="1610" y="988"/>
                  </a:cubicBezTo>
                  <a:cubicBezTo>
                    <a:pt x="1610" y="980"/>
                    <a:pt x="1611" y="968"/>
                    <a:pt x="1610" y="959"/>
                  </a:cubicBezTo>
                  <a:cubicBezTo>
                    <a:pt x="1610" y="972"/>
                    <a:pt x="1609" y="990"/>
                    <a:pt x="1607" y="1003"/>
                  </a:cubicBezTo>
                  <a:cubicBezTo>
                    <a:pt x="1605" y="1010"/>
                    <a:pt x="1605" y="1010"/>
                    <a:pt x="1605" y="1010"/>
                  </a:cubicBezTo>
                  <a:cubicBezTo>
                    <a:pt x="1610" y="1001"/>
                    <a:pt x="1610" y="1001"/>
                    <a:pt x="1610" y="1001"/>
                  </a:cubicBezTo>
                  <a:moveTo>
                    <a:pt x="1640" y="885"/>
                  </a:moveTo>
                  <a:cubicBezTo>
                    <a:pt x="1643" y="859"/>
                    <a:pt x="1648" y="826"/>
                    <a:pt x="1650" y="800"/>
                  </a:cubicBezTo>
                  <a:cubicBezTo>
                    <a:pt x="1650" y="800"/>
                    <a:pt x="1650" y="801"/>
                    <a:pt x="1650" y="801"/>
                  </a:cubicBezTo>
                  <a:cubicBezTo>
                    <a:pt x="1648" y="826"/>
                    <a:pt x="1643" y="860"/>
                    <a:pt x="1638" y="885"/>
                  </a:cubicBezTo>
                  <a:cubicBezTo>
                    <a:pt x="1638" y="879"/>
                    <a:pt x="1638" y="879"/>
                    <a:pt x="1638" y="879"/>
                  </a:cubicBezTo>
                  <a:cubicBezTo>
                    <a:pt x="1631" y="916"/>
                    <a:pt x="1631" y="916"/>
                    <a:pt x="1631" y="916"/>
                  </a:cubicBezTo>
                  <a:cubicBezTo>
                    <a:pt x="1631" y="920"/>
                    <a:pt x="1631" y="920"/>
                    <a:pt x="1631" y="920"/>
                  </a:cubicBezTo>
                  <a:cubicBezTo>
                    <a:pt x="1633" y="912"/>
                    <a:pt x="1634" y="904"/>
                    <a:pt x="1636" y="897"/>
                  </a:cubicBezTo>
                  <a:cubicBezTo>
                    <a:pt x="1635" y="898"/>
                    <a:pt x="1635" y="899"/>
                    <a:pt x="1635" y="900"/>
                  </a:cubicBezTo>
                  <a:cubicBezTo>
                    <a:pt x="1631" y="924"/>
                    <a:pt x="1631" y="924"/>
                    <a:pt x="1630" y="931"/>
                  </a:cubicBezTo>
                  <a:cubicBezTo>
                    <a:pt x="1640" y="885"/>
                    <a:pt x="1640" y="885"/>
                    <a:pt x="1640" y="885"/>
                  </a:cubicBezTo>
                  <a:moveTo>
                    <a:pt x="1622" y="917"/>
                  </a:moveTo>
                  <a:cubicBezTo>
                    <a:pt x="1622" y="924"/>
                    <a:pt x="1622" y="924"/>
                    <a:pt x="1622" y="924"/>
                  </a:cubicBezTo>
                  <a:cubicBezTo>
                    <a:pt x="1622" y="917"/>
                    <a:pt x="1622" y="917"/>
                    <a:pt x="1622" y="917"/>
                  </a:cubicBezTo>
                  <a:moveTo>
                    <a:pt x="1624" y="904"/>
                  </a:moveTo>
                  <a:cubicBezTo>
                    <a:pt x="1627" y="904"/>
                    <a:pt x="1627" y="904"/>
                    <a:pt x="1627" y="904"/>
                  </a:cubicBezTo>
                  <a:cubicBezTo>
                    <a:pt x="1632" y="853"/>
                    <a:pt x="1632" y="853"/>
                    <a:pt x="1632" y="853"/>
                  </a:cubicBezTo>
                  <a:cubicBezTo>
                    <a:pt x="1628" y="839"/>
                    <a:pt x="1628" y="839"/>
                    <a:pt x="1628" y="839"/>
                  </a:cubicBezTo>
                  <a:cubicBezTo>
                    <a:pt x="1628" y="840"/>
                    <a:pt x="1627" y="841"/>
                    <a:pt x="1627" y="842"/>
                  </a:cubicBezTo>
                  <a:cubicBezTo>
                    <a:pt x="1625" y="835"/>
                    <a:pt x="1625" y="835"/>
                    <a:pt x="1625" y="835"/>
                  </a:cubicBezTo>
                  <a:cubicBezTo>
                    <a:pt x="1624" y="835"/>
                    <a:pt x="1624" y="836"/>
                    <a:pt x="1623" y="837"/>
                  </a:cubicBezTo>
                  <a:cubicBezTo>
                    <a:pt x="1624" y="869"/>
                    <a:pt x="1624" y="869"/>
                    <a:pt x="1624" y="869"/>
                  </a:cubicBezTo>
                  <a:cubicBezTo>
                    <a:pt x="1624" y="873"/>
                    <a:pt x="1624" y="876"/>
                    <a:pt x="1623" y="879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7" y="890"/>
                    <a:pt x="1627" y="890"/>
                    <a:pt x="1627" y="890"/>
                  </a:cubicBezTo>
                  <a:cubicBezTo>
                    <a:pt x="1625" y="900"/>
                    <a:pt x="1625" y="900"/>
                    <a:pt x="1625" y="900"/>
                  </a:cubicBezTo>
                  <a:cubicBezTo>
                    <a:pt x="1623" y="879"/>
                    <a:pt x="1623" y="879"/>
                    <a:pt x="1623" y="879"/>
                  </a:cubicBezTo>
                  <a:cubicBezTo>
                    <a:pt x="1622" y="904"/>
                    <a:pt x="1622" y="904"/>
                    <a:pt x="1622" y="904"/>
                  </a:cubicBezTo>
                  <a:cubicBezTo>
                    <a:pt x="1621" y="912"/>
                    <a:pt x="1621" y="912"/>
                    <a:pt x="1621" y="912"/>
                  </a:cubicBezTo>
                  <a:cubicBezTo>
                    <a:pt x="1622" y="917"/>
                    <a:pt x="1622" y="917"/>
                    <a:pt x="1622" y="917"/>
                  </a:cubicBezTo>
                  <a:cubicBezTo>
                    <a:pt x="1622" y="909"/>
                    <a:pt x="1622" y="909"/>
                    <a:pt x="1622" y="909"/>
                  </a:cubicBezTo>
                  <a:cubicBezTo>
                    <a:pt x="1624" y="904"/>
                    <a:pt x="1624" y="904"/>
                    <a:pt x="1624" y="904"/>
                  </a:cubicBezTo>
                  <a:moveTo>
                    <a:pt x="1532" y="904"/>
                  </a:moveTo>
                  <a:cubicBezTo>
                    <a:pt x="1545" y="907"/>
                    <a:pt x="1545" y="907"/>
                    <a:pt x="1545" y="907"/>
                  </a:cubicBezTo>
                  <a:cubicBezTo>
                    <a:pt x="1541" y="882"/>
                    <a:pt x="1541" y="882"/>
                    <a:pt x="1541" y="882"/>
                  </a:cubicBezTo>
                  <a:cubicBezTo>
                    <a:pt x="1541" y="876"/>
                    <a:pt x="1542" y="870"/>
                    <a:pt x="1542" y="863"/>
                  </a:cubicBezTo>
                  <a:cubicBezTo>
                    <a:pt x="1539" y="865"/>
                    <a:pt x="1536" y="866"/>
                    <a:pt x="1533" y="867"/>
                  </a:cubicBezTo>
                  <a:cubicBezTo>
                    <a:pt x="1533" y="880"/>
                    <a:pt x="1533" y="892"/>
                    <a:pt x="1532" y="904"/>
                  </a:cubicBezTo>
                  <a:cubicBezTo>
                    <a:pt x="1535" y="903"/>
                    <a:pt x="1538" y="902"/>
                    <a:pt x="1540" y="901"/>
                  </a:cubicBezTo>
                  <a:cubicBezTo>
                    <a:pt x="1538" y="902"/>
                    <a:pt x="1535" y="903"/>
                    <a:pt x="1532" y="904"/>
                  </a:cubicBezTo>
                  <a:moveTo>
                    <a:pt x="1625" y="835"/>
                  </a:moveTo>
                  <a:cubicBezTo>
                    <a:pt x="1625" y="828"/>
                    <a:pt x="1625" y="822"/>
                    <a:pt x="1625" y="816"/>
                  </a:cubicBezTo>
                  <a:cubicBezTo>
                    <a:pt x="1624" y="808"/>
                    <a:pt x="1624" y="808"/>
                    <a:pt x="1624" y="808"/>
                  </a:cubicBezTo>
                  <a:cubicBezTo>
                    <a:pt x="1621" y="829"/>
                    <a:pt x="1621" y="829"/>
                    <a:pt x="1621" y="829"/>
                  </a:cubicBezTo>
                  <a:cubicBezTo>
                    <a:pt x="1623" y="837"/>
                    <a:pt x="1623" y="837"/>
                    <a:pt x="1623" y="837"/>
                  </a:cubicBezTo>
                  <a:cubicBezTo>
                    <a:pt x="1624" y="836"/>
                    <a:pt x="1624" y="835"/>
                    <a:pt x="1625" y="835"/>
                  </a:cubicBezTo>
                  <a:moveTo>
                    <a:pt x="56" y="823"/>
                  </a:moveTo>
                  <a:cubicBezTo>
                    <a:pt x="60" y="806"/>
                    <a:pt x="60" y="806"/>
                    <a:pt x="60" y="806"/>
                  </a:cubicBezTo>
                  <a:cubicBezTo>
                    <a:pt x="57" y="783"/>
                    <a:pt x="57" y="783"/>
                    <a:pt x="57" y="783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6" y="823"/>
                    <a:pt x="56" y="823"/>
                    <a:pt x="56" y="823"/>
                  </a:cubicBezTo>
                  <a:moveTo>
                    <a:pt x="1499" y="843"/>
                  </a:moveTo>
                  <a:cubicBezTo>
                    <a:pt x="1507" y="850"/>
                    <a:pt x="1507" y="850"/>
                    <a:pt x="1507" y="850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499" y="843"/>
                    <a:pt x="1499" y="843"/>
                    <a:pt x="1499" y="843"/>
                  </a:cubicBezTo>
                  <a:moveTo>
                    <a:pt x="1624" y="748"/>
                  </a:moveTo>
                  <a:cubicBezTo>
                    <a:pt x="1628" y="758"/>
                    <a:pt x="1634" y="772"/>
                    <a:pt x="1638" y="782"/>
                  </a:cubicBezTo>
                  <a:cubicBezTo>
                    <a:pt x="1634" y="769"/>
                    <a:pt x="1629" y="751"/>
                    <a:pt x="1623" y="738"/>
                  </a:cubicBezTo>
                  <a:cubicBezTo>
                    <a:pt x="1621" y="773"/>
                    <a:pt x="1621" y="773"/>
                    <a:pt x="1621" y="773"/>
                  </a:cubicBezTo>
                  <a:cubicBezTo>
                    <a:pt x="1621" y="784"/>
                    <a:pt x="1621" y="790"/>
                    <a:pt x="1620" y="808"/>
                  </a:cubicBezTo>
                  <a:cubicBezTo>
                    <a:pt x="1619" y="820"/>
                    <a:pt x="1619" y="823"/>
                    <a:pt x="1621" y="829"/>
                  </a:cubicBezTo>
                  <a:cubicBezTo>
                    <a:pt x="1621" y="823"/>
                    <a:pt x="1623" y="815"/>
                    <a:pt x="1624" y="808"/>
                  </a:cubicBezTo>
                  <a:cubicBezTo>
                    <a:pt x="1624" y="748"/>
                    <a:pt x="1624" y="748"/>
                    <a:pt x="1624" y="748"/>
                  </a:cubicBezTo>
                  <a:moveTo>
                    <a:pt x="1612" y="722"/>
                  </a:moveTo>
                  <a:cubicBezTo>
                    <a:pt x="1616" y="738"/>
                    <a:pt x="1616" y="738"/>
                    <a:pt x="1616" y="738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12" y="722"/>
                    <a:pt x="1612" y="722"/>
                    <a:pt x="1612" y="722"/>
                  </a:cubicBezTo>
                  <a:moveTo>
                    <a:pt x="41" y="702"/>
                  </a:moveTo>
                  <a:cubicBezTo>
                    <a:pt x="42" y="696"/>
                    <a:pt x="43" y="691"/>
                    <a:pt x="44" y="684"/>
                  </a:cubicBezTo>
                  <a:cubicBezTo>
                    <a:pt x="42" y="683"/>
                    <a:pt x="41" y="681"/>
                    <a:pt x="39" y="680"/>
                  </a:cubicBezTo>
                  <a:cubicBezTo>
                    <a:pt x="38" y="686"/>
                    <a:pt x="38" y="692"/>
                    <a:pt x="36" y="698"/>
                  </a:cubicBezTo>
                  <a:cubicBezTo>
                    <a:pt x="38" y="700"/>
                    <a:pt x="40" y="701"/>
                    <a:pt x="41" y="702"/>
                  </a:cubicBezTo>
                  <a:moveTo>
                    <a:pt x="92" y="737"/>
                  </a:moveTo>
                  <a:cubicBezTo>
                    <a:pt x="92" y="731"/>
                    <a:pt x="93" y="724"/>
                    <a:pt x="94" y="719"/>
                  </a:cubicBezTo>
                  <a:cubicBezTo>
                    <a:pt x="93" y="718"/>
                    <a:pt x="92" y="717"/>
                    <a:pt x="90" y="716"/>
                  </a:cubicBezTo>
                  <a:cubicBezTo>
                    <a:pt x="89" y="715"/>
                    <a:pt x="88" y="715"/>
                    <a:pt x="87" y="714"/>
                  </a:cubicBezTo>
                  <a:cubicBezTo>
                    <a:pt x="86" y="720"/>
                    <a:pt x="85" y="727"/>
                    <a:pt x="84" y="732"/>
                  </a:cubicBezTo>
                  <a:cubicBezTo>
                    <a:pt x="85" y="734"/>
                    <a:pt x="87" y="734"/>
                    <a:pt x="88" y="735"/>
                  </a:cubicBezTo>
                  <a:cubicBezTo>
                    <a:pt x="89" y="735"/>
                    <a:pt x="90" y="736"/>
                    <a:pt x="92" y="737"/>
                  </a:cubicBezTo>
                  <a:moveTo>
                    <a:pt x="78" y="719"/>
                  </a:moveTo>
                  <a:cubicBezTo>
                    <a:pt x="79" y="713"/>
                    <a:pt x="80" y="707"/>
                    <a:pt x="81" y="701"/>
                  </a:cubicBezTo>
                  <a:cubicBezTo>
                    <a:pt x="79" y="699"/>
                    <a:pt x="77" y="698"/>
                    <a:pt x="75" y="697"/>
                  </a:cubicBezTo>
                  <a:cubicBezTo>
                    <a:pt x="73" y="702"/>
                    <a:pt x="73" y="709"/>
                    <a:pt x="72" y="715"/>
                  </a:cubicBezTo>
                  <a:cubicBezTo>
                    <a:pt x="74" y="716"/>
                    <a:pt x="76" y="718"/>
                    <a:pt x="78" y="719"/>
                  </a:cubicBezTo>
                  <a:moveTo>
                    <a:pt x="1635" y="654"/>
                  </a:moveTo>
                  <a:cubicBezTo>
                    <a:pt x="1635" y="627"/>
                    <a:pt x="1635" y="627"/>
                    <a:pt x="1635" y="627"/>
                  </a:cubicBezTo>
                  <a:cubicBezTo>
                    <a:pt x="1633" y="620"/>
                    <a:pt x="1633" y="620"/>
                    <a:pt x="1633" y="620"/>
                  </a:cubicBezTo>
                  <a:cubicBezTo>
                    <a:pt x="1635" y="654"/>
                    <a:pt x="1635" y="654"/>
                    <a:pt x="1635" y="654"/>
                  </a:cubicBezTo>
                  <a:moveTo>
                    <a:pt x="72" y="715"/>
                  </a:moveTo>
                  <a:cubicBezTo>
                    <a:pt x="73" y="709"/>
                    <a:pt x="73" y="702"/>
                    <a:pt x="75" y="697"/>
                  </a:cubicBezTo>
                  <a:cubicBezTo>
                    <a:pt x="70" y="694"/>
                    <a:pt x="66" y="691"/>
                    <a:pt x="62" y="688"/>
                  </a:cubicBezTo>
                  <a:cubicBezTo>
                    <a:pt x="66" y="691"/>
                    <a:pt x="70" y="694"/>
                    <a:pt x="75" y="697"/>
                  </a:cubicBezTo>
                  <a:cubicBezTo>
                    <a:pt x="76" y="685"/>
                    <a:pt x="76" y="685"/>
                    <a:pt x="71" y="683"/>
                  </a:cubicBezTo>
                  <a:cubicBezTo>
                    <a:pt x="64" y="681"/>
                    <a:pt x="64" y="681"/>
                    <a:pt x="54" y="661"/>
                  </a:cubicBezTo>
                  <a:cubicBezTo>
                    <a:pt x="54" y="661"/>
                    <a:pt x="54" y="661"/>
                    <a:pt x="54" y="661"/>
                  </a:cubicBezTo>
                  <a:cubicBezTo>
                    <a:pt x="50" y="669"/>
                    <a:pt x="48" y="671"/>
                    <a:pt x="47" y="665"/>
                  </a:cubicBezTo>
                  <a:cubicBezTo>
                    <a:pt x="46" y="661"/>
                    <a:pt x="45" y="657"/>
                    <a:pt x="44" y="653"/>
                  </a:cubicBezTo>
                  <a:cubicBezTo>
                    <a:pt x="44" y="659"/>
                    <a:pt x="44" y="667"/>
                    <a:pt x="43" y="673"/>
                  </a:cubicBezTo>
                  <a:cubicBezTo>
                    <a:pt x="45" y="674"/>
                    <a:pt x="47" y="676"/>
                    <a:pt x="48" y="677"/>
                  </a:cubicBezTo>
                  <a:cubicBezTo>
                    <a:pt x="59" y="689"/>
                    <a:pt x="59" y="689"/>
                    <a:pt x="59" y="689"/>
                  </a:cubicBezTo>
                  <a:cubicBezTo>
                    <a:pt x="50" y="700"/>
                    <a:pt x="50" y="700"/>
                    <a:pt x="50" y="700"/>
                  </a:cubicBezTo>
                  <a:cubicBezTo>
                    <a:pt x="53" y="702"/>
                    <a:pt x="56" y="704"/>
                    <a:pt x="59" y="706"/>
                  </a:cubicBezTo>
                  <a:cubicBezTo>
                    <a:pt x="63" y="709"/>
                    <a:pt x="67" y="712"/>
                    <a:pt x="72" y="715"/>
                  </a:cubicBezTo>
                  <a:moveTo>
                    <a:pt x="1483" y="773"/>
                  </a:moveTo>
                  <a:cubicBezTo>
                    <a:pt x="1480" y="751"/>
                    <a:pt x="1478" y="729"/>
                    <a:pt x="1473" y="708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83" y="773"/>
                    <a:pt x="1483" y="773"/>
                    <a:pt x="1483" y="773"/>
                  </a:cubicBezTo>
                  <a:moveTo>
                    <a:pt x="1560" y="671"/>
                  </a:moveTo>
                  <a:cubicBezTo>
                    <a:pt x="1560" y="670"/>
                    <a:pt x="1560" y="668"/>
                    <a:pt x="1560" y="667"/>
                  </a:cubicBezTo>
                  <a:cubicBezTo>
                    <a:pt x="1560" y="667"/>
                    <a:pt x="1560" y="668"/>
                    <a:pt x="1560" y="668"/>
                  </a:cubicBezTo>
                  <a:cubicBezTo>
                    <a:pt x="1559" y="673"/>
                    <a:pt x="1550" y="722"/>
                    <a:pt x="1549" y="734"/>
                  </a:cubicBezTo>
                  <a:cubicBezTo>
                    <a:pt x="1560" y="700"/>
                    <a:pt x="1560" y="700"/>
                    <a:pt x="1560" y="671"/>
                  </a:cubicBezTo>
                  <a:moveTo>
                    <a:pt x="1632" y="599"/>
                  </a:moveTo>
                  <a:cubicBezTo>
                    <a:pt x="1629" y="579"/>
                    <a:pt x="1629" y="579"/>
                    <a:pt x="1629" y="579"/>
                  </a:cubicBezTo>
                  <a:cubicBezTo>
                    <a:pt x="1631" y="603"/>
                    <a:pt x="1631" y="603"/>
                    <a:pt x="1631" y="603"/>
                  </a:cubicBezTo>
                  <a:cubicBezTo>
                    <a:pt x="1632" y="599"/>
                    <a:pt x="1632" y="599"/>
                    <a:pt x="1632" y="599"/>
                  </a:cubicBezTo>
                  <a:moveTo>
                    <a:pt x="54" y="661"/>
                  </a:moveTo>
                  <a:cubicBezTo>
                    <a:pt x="46" y="632"/>
                    <a:pt x="46" y="632"/>
                    <a:pt x="46" y="632"/>
                  </a:cubicBezTo>
                  <a:cubicBezTo>
                    <a:pt x="45" y="631"/>
                    <a:pt x="43" y="629"/>
                    <a:pt x="42" y="628"/>
                  </a:cubicBezTo>
                  <a:cubicBezTo>
                    <a:pt x="41" y="603"/>
                    <a:pt x="41" y="603"/>
                    <a:pt x="41" y="603"/>
                  </a:cubicBezTo>
                  <a:cubicBezTo>
                    <a:pt x="39" y="602"/>
                    <a:pt x="38" y="601"/>
                    <a:pt x="37" y="599"/>
                  </a:cubicBezTo>
                  <a:cubicBezTo>
                    <a:pt x="36" y="598"/>
                    <a:pt x="35" y="597"/>
                    <a:pt x="35" y="597"/>
                  </a:cubicBezTo>
                  <a:cubicBezTo>
                    <a:pt x="34" y="597"/>
                    <a:pt x="34" y="597"/>
                    <a:pt x="28" y="611"/>
                  </a:cubicBezTo>
                  <a:cubicBezTo>
                    <a:pt x="30" y="613"/>
                    <a:pt x="31" y="615"/>
                    <a:pt x="33" y="617"/>
                  </a:cubicBezTo>
                  <a:cubicBezTo>
                    <a:pt x="35" y="620"/>
                    <a:pt x="35" y="620"/>
                    <a:pt x="44" y="653"/>
                  </a:cubicBezTo>
                  <a:cubicBezTo>
                    <a:pt x="47" y="667"/>
                    <a:pt x="47" y="667"/>
                    <a:pt x="47" y="668"/>
                  </a:cubicBezTo>
                  <a:cubicBezTo>
                    <a:pt x="49" y="670"/>
                    <a:pt x="50" y="667"/>
                    <a:pt x="51" y="666"/>
                  </a:cubicBezTo>
                  <a:cubicBezTo>
                    <a:pt x="52" y="665"/>
                    <a:pt x="52" y="665"/>
                    <a:pt x="54" y="661"/>
                  </a:cubicBezTo>
                  <a:moveTo>
                    <a:pt x="1631" y="562"/>
                  </a:moveTo>
                  <a:cubicBezTo>
                    <a:pt x="1630" y="556"/>
                    <a:pt x="1629" y="550"/>
                    <a:pt x="1627" y="544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631" y="562"/>
                    <a:pt x="1631" y="562"/>
                    <a:pt x="1631" y="562"/>
                  </a:cubicBezTo>
                  <a:moveTo>
                    <a:pt x="1460" y="743"/>
                  </a:moveTo>
                  <a:cubicBezTo>
                    <a:pt x="1462" y="732"/>
                    <a:pt x="1462" y="732"/>
                    <a:pt x="1462" y="732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24" y="695"/>
                    <a:pt x="1424" y="695"/>
                    <a:pt x="1424" y="695"/>
                  </a:cubicBezTo>
                  <a:cubicBezTo>
                    <a:pt x="1425" y="696"/>
                    <a:pt x="1425" y="696"/>
                    <a:pt x="1425" y="696"/>
                  </a:cubicBezTo>
                  <a:cubicBezTo>
                    <a:pt x="1437" y="708"/>
                    <a:pt x="1446" y="720"/>
                    <a:pt x="1460" y="743"/>
                  </a:cubicBezTo>
                  <a:moveTo>
                    <a:pt x="1630" y="558"/>
                  </a:moveTo>
                  <a:cubicBezTo>
                    <a:pt x="1627" y="544"/>
                    <a:pt x="1627" y="544"/>
                    <a:pt x="1627" y="544"/>
                  </a:cubicBezTo>
                  <a:cubicBezTo>
                    <a:pt x="1621" y="526"/>
                    <a:pt x="1621" y="526"/>
                    <a:pt x="1621" y="526"/>
                  </a:cubicBezTo>
                  <a:cubicBezTo>
                    <a:pt x="1630" y="558"/>
                    <a:pt x="1630" y="558"/>
                    <a:pt x="1630" y="558"/>
                  </a:cubicBezTo>
                  <a:moveTo>
                    <a:pt x="50" y="499"/>
                  </a:moveTo>
                  <a:cubicBezTo>
                    <a:pt x="52" y="494"/>
                    <a:pt x="54" y="488"/>
                    <a:pt x="57" y="482"/>
                  </a:cubicBezTo>
                  <a:cubicBezTo>
                    <a:pt x="56" y="482"/>
                    <a:pt x="56" y="481"/>
                    <a:pt x="56" y="480"/>
                  </a:cubicBezTo>
                  <a:cubicBezTo>
                    <a:pt x="55" y="479"/>
                    <a:pt x="55" y="478"/>
                    <a:pt x="55" y="476"/>
                  </a:cubicBezTo>
                  <a:cubicBezTo>
                    <a:pt x="51" y="482"/>
                    <a:pt x="51" y="482"/>
                    <a:pt x="51" y="482"/>
                  </a:cubicBezTo>
                  <a:cubicBezTo>
                    <a:pt x="49" y="488"/>
                    <a:pt x="46" y="494"/>
                    <a:pt x="44" y="499"/>
                  </a:cubicBezTo>
                  <a:cubicBezTo>
                    <a:pt x="45" y="502"/>
                    <a:pt x="45" y="504"/>
                    <a:pt x="46" y="506"/>
                  </a:cubicBezTo>
                  <a:cubicBezTo>
                    <a:pt x="50" y="499"/>
                    <a:pt x="50" y="499"/>
                    <a:pt x="50" y="499"/>
                  </a:cubicBezTo>
                  <a:moveTo>
                    <a:pt x="50" y="1002"/>
                  </a:moveTo>
                  <a:cubicBezTo>
                    <a:pt x="48" y="996"/>
                    <a:pt x="46" y="991"/>
                    <a:pt x="45" y="985"/>
                  </a:cubicBezTo>
                  <a:cubicBezTo>
                    <a:pt x="46" y="991"/>
                    <a:pt x="48" y="996"/>
                    <a:pt x="50" y="1002"/>
                  </a:cubicBezTo>
                  <a:moveTo>
                    <a:pt x="50" y="1002"/>
                  </a:moveTo>
                  <a:cubicBezTo>
                    <a:pt x="51" y="1003"/>
                    <a:pt x="52" y="1005"/>
                    <a:pt x="54" y="1006"/>
                  </a:cubicBezTo>
                  <a:cubicBezTo>
                    <a:pt x="52" y="1005"/>
                    <a:pt x="51" y="1003"/>
                    <a:pt x="50" y="1002"/>
                  </a:cubicBezTo>
                  <a:moveTo>
                    <a:pt x="36" y="817"/>
                  </a:moveTo>
                  <a:cubicBezTo>
                    <a:pt x="34" y="824"/>
                    <a:pt x="34" y="824"/>
                    <a:pt x="34" y="824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2"/>
                  </a:moveTo>
                  <a:cubicBezTo>
                    <a:pt x="7" y="642"/>
                    <a:pt x="7" y="642"/>
                    <a:pt x="7" y="642"/>
                  </a:cubicBezTo>
                  <a:cubicBezTo>
                    <a:pt x="7" y="642"/>
                    <a:pt x="7" y="642"/>
                    <a:pt x="7" y="642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2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7" y="643"/>
                  </a:moveTo>
                  <a:cubicBezTo>
                    <a:pt x="7" y="643"/>
                    <a:pt x="7" y="643"/>
                    <a:pt x="7" y="643"/>
                  </a:cubicBezTo>
                  <a:cubicBezTo>
                    <a:pt x="7" y="643"/>
                    <a:pt x="7" y="643"/>
                    <a:pt x="7" y="643"/>
                  </a:cubicBezTo>
                  <a:moveTo>
                    <a:pt x="69" y="476"/>
                  </a:move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cubicBezTo>
                    <a:pt x="72" y="468"/>
                    <a:pt x="76" y="459"/>
                    <a:pt x="80" y="451"/>
                  </a:cubicBezTo>
                  <a:cubicBezTo>
                    <a:pt x="76" y="459"/>
                    <a:pt x="72" y="468"/>
                    <a:pt x="69" y="476"/>
                  </a:cubicBezTo>
                  <a:moveTo>
                    <a:pt x="71" y="480"/>
                  </a:moveTo>
                  <a:cubicBezTo>
                    <a:pt x="70" y="479"/>
                    <a:pt x="69" y="478"/>
                    <a:pt x="69" y="476"/>
                  </a:cubicBezTo>
                  <a:cubicBezTo>
                    <a:pt x="69" y="478"/>
                    <a:pt x="70" y="479"/>
                    <a:pt x="71" y="480"/>
                  </a:cubicBezTo>
                  <a:moveTo>
                    <a:pt x="75" y="472"/>
                  </a:moveTo>
                  <a:cubicBezTo>
                    <a:pt x="77" y="467"/>
                    <a:pt x="80" y="461"/>
                    <a:pt x="83" y="455"/>
                  </a:cubicBezTo>
                  <a:cubicBezTo>
                    <a:pt x="80" y="461"/>
                    <a:pt x="77" y="467"/>
                    <a:pt x="75" y="472"/>
                  </a:cubicBezTo>
                  <a:moveTo>
                    <a:pt x="71" y="480"/>
                  </a:moveTo>
                  <a:cubicBezTo>
                    <a:pt x="76" y="474"/>
                    <a:pt x="76" y="474"/>
                    <a:pt x="76" y="474"/>
                  </a:cubicBezTo>
                  <a:cubicBezTo>
                    <a:pt x="71" y="480"/>
                    <a:pt x="71" y="480"/>
                    <a:pt x="71" y="480"/>
                  </a:cubicBezTo>
                  <a:moveTo>
                    <a:pt x="76" y="474"/>
                  </a:moveTo>
                  <a:cubicBezTo>
                    <a:pt x="76" y="473"/>
                    <a:pt x="75" y="473"/>
                    <a:pt x="75" y="472"/>
                  </a:cubicBezTo>
                  <a:cubicBezTo>
                    <a:pt x="75" y="473"/>
                    <a:pt x="76" y="473"/>
                    <a:pt x="76" y="474"/>
                  </a:cubicBezTo>
                  <a:moveTo>
                    <a:pt x="156" y="1105"/>
                  </a:moveTo>
                  <a:cubicBezTo>
                    <a:pt x="136" y="1039"/>
                    <a:pt x="123" y="967"/>
                    <a:pt x="121" y="890"/>
                  </a:cubicBezTo>
                  <a:cubicBezTo>
                    <a:pt x="111" y="869"/>
                    <a:pt x="111" y="869"/>
                    <a:pt x="117" y="849"/>
                  </a:cubicBezTo>
                  <a:cubicBezTo>
                    <a:pt x="92" y="844"/>
                    <a:pt x="92" y="844"/>
                    <a:pt x="92" y="844"/>
                  </a:cubicBezTo>
                  <a:cubicBezTo>
                    <a:pt x="88" y="842"/>
                    <a:pt x="84" y="840"/>
                    <a:pt x="80" y="838"/>
                  </a:cubicBezTo>
                  <a:cubicBezTo>
                    <a:pt x="79" y="837"/>
                    <a:pt x="78" y="837"/>
                    <a:pt x="77" y="836"/>
                  </a:cubicBezTo>
                  <a:cubicBezTo>
                    <a:pt x="60" y="806"/>
                    <a:pt x="60" y="806"/>
                    <a:pt x="60" y="806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60" y="844"/>
                    <a:pt x="60" y="844"/>
                    <a:pt x="60" y="844"/>
                  </a:cubicBezTo>
                  <a:cubicBezTo>
                    <a:pt x="56" y="823"/>
                    <a:pt x="56" y="823"/>
                    <a:pt x="56" y="823"/>
                  </a:cubicBezTo>
                  <a:cubicBezTo>
                    <a:pt x="53" y="830"/>
                    <a:pt x="53" y="830"/>
                    <a:pt x="53" y="830"/>
                  </a:cubicBezTo>
                  <a:cubicBezTo>
                    <a:pt x="50" y="800"/>
                    <a:pt x="50" y="800"/>
                    <a:pt x="50" y="800"/>
                  </a:cubicBezTo>
                  <a:cubicBezTo>
                    <a:pt x="49" y="798"/>
                    <a:pt x="47" y="796"/>
                    <a:pt x="45" y="795"/>
                  </a:cubicBezTo>
                  <a:cubicBezTo>
                    <a:pt x="44" y="798"/>
                    <a:pt x="44" y="801"/>
                    <a:pt x="44" y="805"/>
                  </a:cubicBezTo>
                  <a:cubicBezTo>
                    <a:pt x="44" y="801"/>
                    <a:pt x="44" y="798"/>
                    <a:pt x="45" y="795"/>
                  </a:cubicBezTo>
                  <a:cubicBezTo>
                    <a:pt x="39" y="800"/>
                    <a:pt x="39" y="800"/>
                    <a:pt x="39" y="800"/>
                  </a:cubicBezTo>
                  <a:cubicBezTo>
                    <a:pt x="36" y="817"/>
                    <a:pt x="36" y="817"/>
                    <a:pt x="36" y="817"/>
                  </a:cubicBezTo>
                  <a:cubicBezTo>
                    <a:pt x="34" y="824"/>
                    <a:pt x="34" y="824"/>
                    <a:pt x="34" y="824"/>
                  </a:cubicBezTo>
                  <a:cubicBezTo>
                    <a:pt x="30" y="812"/>
                    <a:pt x="30" y="812"/>
                    <a:pt x="22" y="804"/>
                  </a:cubicBezTo>
                  <a:cubicBezTo>
                    <a:pt x="22" y="805"/>
                    <a:pt x="21" y="807"/>
                    <a:pt x="20" y="808"/>
                  </a:cubicBezTo>
                  <a:cubicBezTo>
                    <a:pt x="20" y="810"/>
                    <a:pt x="19" y="809"/>
                    <a:pt x="18" y="809"/>
                  </a:cubicBezTo>
                  <a:cubicBezTo>
                    <a:pt x="13" y="783"/>
                    <a:pt x="13" y="783"/>
                    <a:pt x="13" y="783"/>
                  </a:cubicBezTo>
                  <a:cubicBezTo>
                    <a:pt x="13" y="780"/>
                    <a:pt x="13" y="777"/>
                    <a:pt x="13" y="774"/>
                  </a:cubicBezTo>
                  <a:cubicBezTo>
                    <a:pt x="13" y="761"/>
                    <a:pt x="14" y="748"/>
                    <a:pt x="15" y="736"/>
                  </a:cubicBezTo>
                  <a:cubicBezTo>
                    <a:pt x="15" y="730"/>
                    <a:pt x="16" y="724"/>
                    <a:pt x="16" y="718"/>
                  </a:cubicBezTo>
                  <a:cubicBezTo>
                    <a:pt x="17" y="697"/>
                    <a:pt x="17" y="697"/>
                    <a:pt x="17" y="697"/>
                  </a:cubicBezTo>
                  <a:cubicBezTo>
                    <a:pt x="16" y="695"/>
                    <a:pt x="14" y="694"/>
                    <a:pt x="14" y="692"/>
                  </a:cubicBezTo>
                  <a:cubicBezTo>
                    <a:pt x="8" y="681"/>
                    <a:pt x="8" y="681"/>
                    <a:pt x="8" y="681"/>
                  </a:cubicBezTo>
                  <a:cubicBezTo>
                    <a:pt x="12" y="664"/>
                    <a:pt x="17" y="640"/>
                    <a:pt x="22" y="623"/>
                  </a:cubicBezTo>
                  <a:cubicBezTo>
                    <a:pt x="22" y="613"/>
                    <a:pt x="22" y="613"/>
                    <a:pt x="22" y="613"/>
                  </a:cubicBezTo>
                  <a:cubicBezTo>
                    <a:pt x="11" y="656"/>
                    <a:pt x="11" y="656"/>
                    <a:pt x="6" y="691"/>
                  </a:cubicBezTo>
                  <a:cubicBezTo>
                    <a:pt x="7" y="685"/>
                    <a:pt x="8" y="678"/>
                    <a:pt x="9" y="672"/>
                  </a:cubicBezTo>
                  <a:cubicBezTo>
                    <a:pt x="12" y="652"/>
                    <a:pt x="12" y="652"/>
                    <a:pt x="22" y="613"/>
                  </a:cubicBezTo>
                  <a:cubicBezTo>
                    <a:pt x="21" y="611"/>
                    <a:pt x="20" y="609"/>
                    <a:pt x="19" y="606"/>
                  </a:cubicBezTo>
                  <a:cubicBezTo>
                    <a:pt x="10" y="636"/>
                    <a:pt x="10" y="636"/>
                    <a:pt x="10" y="636"/>
                  </a:cubicBezTo>
                  <a:cubicBezTo>
                    <a:pt x="9" y="633"/>
                    <a:pt x="8" y="630"/>
                    <a:pt x="7" y="627"/>
                  </a:cubicBezTo>
                  <a:cubicBezTo>
                    <a:pt x="7" y="625"/>
                    <a:pt x="7" y="624"/>
                    <a:pt x="7" y="622"/>
                  </a:cubicBezTo>
                  <a:cubicBezTo>
                    <a:pt x="16" y="567"/>
                    <a:pt x="16" y="567"/>
                    <a:pt x="16" y="567"/>
                  </a:cubicBezTo>
                  <a:cubicBezTo>
                    <a:pt x="19" y="555"/>
                    <a:pt x="22" y="543"/>
                    <a:pt x="25" y="532"/>
                  </a:cubicBezTo>
                  <a:cubicBezTo>
                    <a:pt x="39" y="490"/>
                    <a:pt x="39" y="490"/>
                    <a:pt x="39" y="490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50" y="477"/>
                    <a:pt x="50" y="480"/>
                    <a:pt x="51" y="482"/>
                  </a:cubicBezTo>
                  <a:cubicBezTo>
                    <a:pt x="55" y="476"/>
                    <a:pt x="55" y="476"/>
                    <a:pt x="55" y="476"/>
                  </a:cubicBezTo>
                  <a:cubicBezTo>
                    <a:pt x="55" y="478"/>
                    <a:pt x="55" y="479"/>
                    <a:pt x="56" y="480"/>
                  </a:cubicBezTo>
                  <a:cubicBezTo>
                    <a:pt x="56" y="481"/>
                    <a:pt x="56" y="482"/>
                    <a:pt x="57" y="482"/>
                  </a:cubicBezTo>
                  <a:cubicBezTo>
                    <a:pt x="58" y="490"/>
                    <a:pt x="60" y="500"/>
                    <a:pt x="62" y="507"/>
                  </a:cubicBezTo>
                  <a:cubicBezTo>
                    <a:pt x="51" y="557"/>
                    <a:pt x="51" y="557"/>
                    <a:pt x="51" y="557"/>
                  </a:cubicBezTo>
                  <a:cubicBezTo>
                    <a:pt x="50" y="563"/>
                    <a:pt x="48" y="569"/>
                    <a:pt x="46" y="575"/>
                  </a:cubicBezTo>
                  <a:cubicBezTo>
                    <a:pt x="47" y="576"/>
                    <a:pt x="48" y="578"/>
                    <a:pt x="50" y="579"/>
                  </a:cubicBezTo>
                  <a:cubicBezTo>
                    <a:pt x="76" y="488"/>
                    <a:pt x="76" y="488"/>
                    <a:pt x="111" y="463"/>
                  </a:cubicBezTo>
                  <a:cubicBezTo>
                    <a:pt x="114" y="456"/>
                    <a:pt x="118" y="448"/>
                    <a:pt x="122" y="441"/>
                  </a:cubicBezTo>
                  <a:cubicBezTo>
                    <a:pt x="121" y="440"/>
                    <a:pt x="120" y="439"/>
                    <a:pt x="118" y="438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88" y="409"/>
                    <a:pt x="83" y="379"/>
                    <a:pt x="99" y="351"/>
                  </a:cubicBezTo>
                  <a:cubicBezTo>
                    <a:pt x="97" y="353"/>
                    <a:pt x="97" y="353"/>
                    <a:pt x="97" y="353"/>
                  </a:cubicBezTo>
                  <a:cubicBezTo>
                    <a:pt x="61" y="426"/>
                    <a:pt x="58" y="430"/>
                    <a:pt x="42" y="475"/>
                  </a:cubicBezTo>
                  <a:cubicBezTo>
                    <a:pt x="17" y="555"/>
                    <a:pt x="16" y="558"/>
                    <a:pt x="8" y="605"/>
                  </a:cubicBezTo>
                  <a:cubicBezTo>
                    <a:pt x="3" y="636"/>
                    <a:pt x="3" y="636"/>
                    <a:pt x="3" y="636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" y="665"/>
                    <a:pt x="2" y="665"/>
                    <a:pt x="2" y="665"/>
                  </a:cubicBezTo>
                  <a:cubicBezTo>
                    <a:pt x="2" y="680"/>
                    <a:pt x="2" y="701"/>
                    <a:pt x="3" y="716"/>
                  </a:cubicBezTo>
                  <a:cubicBezTo>
                    <a:pt x="4" y="718"/>
                    <a:pt x="4" y="719"/>
                    <a:pt x="5" y="721"/>
                  </a:cubicBezTo>
                  <a:cubicBezTo>
                    <a:pt x="6" y="729"/>
                    <a:pt x="6" y="729"/>
                    <a:pt x="6" y="729"/>
                  </a:cubicBezTo>
                  <a:cubicBezTo>
                    <a:pt x="7" y="743"/>
                    <a:pt x="7" y="743"/>
                    <a:pt x="11" y="752"/>
                  </a:cubicBezTo>
                  <a:cubicBezTo>
                    <a:pt x="10" y="750"/>
                    <a:pt x="9" y="748"/>
                    <a:pt x="9" y="747"/>
                  </a:cubicBezTo>
                  <a:cubicBezTo>
                    <a:pt x="7" y="742"/>
                    <a:pt x="7" y="742"/>
                    <a:pt x="5" y="721"/>
                  </a:cubicBezTo>
                  <a:cubicBezTo>
                    <a:pt x="4" y="719"/>
                    <a:pt x="4" y="718"/>
                    <a:pt x="3" y="716"/>
                  </a:cubicBezTo>
                  <a:cubicBezTo>
                    <a:pt x="6" y="765"/>
                    <a:pt x="6" y="765"/>
                    <a:pt x="7" y="784"/>
                  </a:cubicBezTo>
                  <a:cubicBezTo>
                    <a:pt x="8" y="785"/>
                    <a:pt x="9" y="786"/>
                    <a:pt x="10" y="788"/>
                  </a:cubicBezTo>
                  <a:cubicBezTo>
                    <a:pt x="9" y="775"/>
                    <a:pt x="9" y="775"/>
                    <a:pt x="9" y="775"/>
                  </a:cubicBezTo>
                  <a:cubicBezTo>
                    <a:pt x="10" y="788"/>
                    <a:pt x="10" y="788"/>
                    <a:pt x="10" y="788"/>
                  </a:cubicBezTo>
                  <a:cubicBezTo>
                    <a:pt x="10" y="789"/>
                    <a:pt x="11" y="789"/>
                    <a:pt x="11" y="790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4" y="796"/>
                    <a:pt x="14" y="796"/>
                    <a:pt x="14" y="796"/>
                  </a:cubicBezTo>
                  <a:cubicBezTo>
                    <a:pt x="13" y="804"/>
                    <a:pt x="13" y="804"/>
                    <a:pt x="13" y="804"/>
                  </a:cubicBezTo>
                  <a:cubicBezTo>
                    <a:pt x="11" y="790"/>
                    <a:pt x="11" y="790"/>
                    <a:pt x="11" y="790"/>
                  </a:cubicBezTo>
                  <a:cubicBezTo>
                    <a:pt x="13" y="811"/>
                    <a:pt x="13" y="811"/>
                    <a:pt x="13" y="811"/>
                  </a:cubicBezTo>
                  <a:cubicBezTo>
                    <a:pt x="15" y="814"/>
                    <a:pt x="17" y="816"/>
                    <a:pt x="18" y="818"/>
                  </a:cubicBezTo>
                  <a:cubicBezTo>
                    <a:pt x="23" y="832"/>
                    <a:pt x="23" y="832"/>
                    <a:pt x="23" y="832"/>
                  </a:cubicBezTo>
                  <a:cubicBezTo>
                    <a:pt x="22" y="812"/>
                    <a:pt x="22" y="812"/>
                    <a:pt x="22" y="812"/>
                  </a:cubicBezTo>
                  <a:cubicBezTo>
                    <a:pt x="29" y="829"/>
                    <a:pt x="29" y="829"/>
                    <a:pt x="29" y="829"/>
                  </a:cubicBezTo>
                  <a:cubicBezTo>
                    <a:pt x="31" y="846"/>
                    <a:pt x="32" y="861"/>
                    <a:pt x="34" y="878"/>
                  </a:cubicBezTo>
                  <a:cubicBezTo>
                    <a:pt x="34" y="881"/>
                    <a:pt x="35" y="884"/>
                    <a:pt x="35" y="887"/>
                  </a:cubicBezTo>
                  <a:cubicBezTo>
                    <a:pt x="37" y="910"/>
                    <a:pt x="33" y="933"/>
                    <a:pt x="37" y="957"/>
                  </a:cubicBezTo>
                  <a:cubicBezTo>
                    <a:pt x="38" y="958"/>
                    <a:pt x="39" y="960"/>
                    <a:pt x="41" y="961"/>
                  </a:cubicBezTo>
                  <a:cubicBezTo>
                    <a:pt x="39" y="960"/>
                    <a:pt x="38" y="958"/>
                    <a:pt x="37" y="957"/>
                  </a:cubicBezTo>
                  <a:cubicBezTo>
                    <a:pt x="43" y="976"/>
                    <a:pt x="43" y="976"/>
                    <a:pt x="43" y="976"/>
                  </a:cubicBezTo>
                  <a:cubicBezTo>
                    <a:pt x="39" y="994"/>
                    <a:pt x="56" y="1026"/>
                    <a:pt x="67" y="1048"/>
                  </a:cubicBezTo>
                  <a:cubicBezTo>
                    <a:pt x="66" y="1047"/>
                    <a:pt x="66" y="1046"/>
                    <a:pt x="65" y="1044"/>
                  </a:cubicBezTo>
                  <a:cubicBezTo>
                    <a:pt x="60" y="1031"/>
                    <a:pt x="55" y="1021"/>
                    <a:pt x="48" y="1002"/>
                  </a:cubicBezTo>
                  <a:cubicBezTo>
                    <a:pt x="56" y="1024"/>
                    <a:pt x="62" y="1037"/>
                    <a:pt x="67" y="1048"/>
                  </a:cubicBezTo>
                  <a:cubicBezTo>
                    <a:pt x="80" y="1061"/>
                    <a:pt x="96" y="1074"/>
                    <a:pt x="118" y="1085"/>
                  </a:cubicBezTo>
                  <a:cubicBezTo>
                    <a:pt x="130" y="1092"/>
                    <a:pt x="143" y="1099"/>
                    <a:pt x="156" y="1105"/>
                  </a:cubicBezTo>
                  <a:moveTo>
                    <a:pt x="1605" y="476"/>
                  </a:moveTo>
                  <a:cubicBezTo>
                    <a:pt x="1603" y="470"/>
                    <a:pt x="1601" y="465"/>
                    <a:pt x="1599" y="459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91" y="445"/>
                    <a:pt x="1591" y="445"/>
                    <a:pt x="1591" y="445"/>
                  </a:cubicBezTo>
                  <a:cubicBezTo>
                    <a:pt x="1589" y="436"/>
                    <a:pt x="1589" y="436"/>
                    <a:pt x="1589" y="436"/>
                  </a:cubicBezTo>
                  <a:cubicBezTo>
                    <a:pt x="1573" y="407"/>
                    <a:pt x="1573" y="407"/>
                    <a:pt x="1573" y="407"/>
                  </a:cubicBezTo>
                  <a:cubicBezTo>
                    <a:pt x="1565" y="388"/>
                    <a:pt x="1565" y="388"/>
                    <a:pt x="1565" y="388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69" y="435"/>
                    <a:pt x="1483" y="494"/>
                    <a:pt x="1319" y="535"/>
                  </a:cubicBezTo>
                  <a:cubicBezTo>
                    <a:pt x="1336" y="587"/>
                    <a:pt x="1351" y="640"/>
                    <a:pt x="1361" y="694"/>
                  </a:cubicBezTo>
                  <a:cubicBezTo>
                    <a:pt x="1382" y="688"/>
                    <a:pt x="1402" y="683"/>
                    <a:pt x="1420" y="677"/>
                  </a:cubicBezTo>
                  <a:cubicBezTo>
                    <a:pt x="1422" y="683"/>
                    <a:pt x="1423" y="689"/>
                    <a:pt x="1424" y="695"/>
                  </a:cubicBezTo>
                  <a:cubicBezTo>
                    <a:pt x="1433" y="693"/>
                    <a:pt x="1433" y="693"/>
                    <a:pt x="1433" y="693"/>
                  </a:cubicBezTo>
                  <a:cubicBezTo>
                    <a:pt x="1462" y="732"/>
                    <a:pt x="1462" y="732"/>
                    <a:pt x="1462" y="732"/>
                  </a:cubicBezTo>
                  <a:cubicBezTo>
                    <a:pt x="1466" y="720"/>
                    <a:pt x="1466" y="720"/>
                    <a:pt x="1466" y="720"/>
                  </a:cubicBezTo>
                  <a:cubicBezTo>
                    <a:pt x="1473" y="708"/>
                    <a:pt x="1473" y="708"/>
                    <a:pt x="1473" y="708"/>
                  </a:cubicBezTo>
                  <a:cubicBezTo>
                    <a:pt x="1478" y="729"/>
                    <a:pt x="1480" y="751"/>
                    <a:pt x="1483" y="773"/>
                  </a:cubicBezTo>
                  <a:cubicBezTo>
                    <a:pt x="1497" y="826"/>
                    <a:pt x="1497" y="826"/>
                    <a:pt x="1497" y="826"/>
                  </a:cubicBezTo>
                  <a:cubicBezTo>
                    <a:pt x="1507" y="850"/>
                    <a:pt x="1507" y="850"/>
                    <a:pt x="1507" y="850"/>
                  </a:cubicBezTo>
                  <a:cubicBezTo>
                    <a:pt x="1514" y="899"/>
                    <a:pt x="1514" y="899"/>
                    <a:pt x="1514" y="899"/>
                  </a:cubicBezTo>
                  <a:cubicBezTo>
                    <a:pt x="1533" y="848"/>
                    <a:pt x="1533" y="848"/>
                    <a:pt x="1533" y="848"/>
                  </a:cubicBezTo>
                  <a:cubicBezTo>
                    <a:pt x="1531" y="784"/>
                    <a:pt x="1531" y="784"/>
                    <a:pt x="1531" y="784"/>
                  </a:cubicBezTo>
                  <a:cubicBezTo>
                    <a:pt x="1549" y="734"/>
                    <a:pt x="1549" y="734"/>
                    <a:pt x="1549" y="734"/>
                  </a:cubicBezTo>
                  <a:cubicBezTo>
                    <a:pt x="1551" y="715"/>
                    <a:pt x="1559" y="672"/>
                    <a:pt x="1560" y="667"/>
                  </a:cubicBezTo>
                  <a:cubicBezTo>
                    <a:pt x="1563" y="665"/>
                    <a:pt x="1566" y="663"/>
                    <a:pt x="1569" y="661"/>
                  </a:cubicBezTo>
                  <a:cubicBezTo>
                    <a:pt x="1573" y="650"/>
                    <a:pt x="1573" y="650"/>
                    <a:pt x="1573" y="650"/>
                  </a:cubicBezTo>
                  <a:cubicBezTo>
                    <a:pt x="1593" y="685"/>
                    <a:pt x="1593" y="685"/>
                    <a:pt x="1593" y="685"/>
                  </a:cubicBezTo>
                  <a:cubicBezTo>
                    <a:pt x="1587" y="668"/>
                    <a:pt x="1579" y="645"/>
                    <a:pt x="1572" y="629"/>
                  </a:cubicBezTo>
                  <a:cubicBezTo>
                    <a:pt x="1565" y="643"/>
                    <a:pt x="1565" y="643"/>
                    <a:pt x="1565" y="643"/>
                  </a:cubicBezTo>
                  <a:cubicBezTo>
                    <a:pt x="1572" y="629"/>
                    <a:pt x="1572" y="629"/>
                    <a:pt x="1572" y="629"/>
                  </a:cubicBezTo>
                  <a:cubicBezTo>
                    <a:pt x="1578" y="645"/>
                    <a:pt x="1588" y="668"/>
                    <a:pt x="1593" y="685"/>
                  </a:cubicBezTo>
                  <a:cubicBezTo>
                    <a:pt x="1607" y="725"/>
                    <a:pt x="1607" y="725"/>
                    <a:pt x="1607" y="725"/>
                  </a:cubicBezTo>
                  <a:cubicBezTo>
                    <a:pt x="1609" y="711"/>
                    <a:pt x="1609" y="711"/>
                    <a:pt x="1609" y="711"/>
                  </a:cubicBezTo>
                  <a:cubicBezTo>
                    <a:pt x="1616" y="738"/>
                    <a:pt x="1616" y="738"/>
                    <a:pt x="1616" y="738"/>
                  </a:cubicBezTo>
                  <a:cubicBezTo>
                    <a:pt x="1616" y="741"/>
                    <a:pt x="1617" y="744"/>
                    <a:pt x="1617" y="747"/>
                  </a:cubicBezTo>
                  <a:cubicBezTo>
                    <a:pt x="1620" y="754"/>
                    <a:pt x="1620" y="754"/>
                    <a:pt x="1620" y="754"/>
                  </a:cubicBezTo>
                  <a:cubicBezTo>
                    <a:pt x="1620" y="760"/>
                    <a:pt x="1621" y="767"/>
                    <a:pt x="1621" y="773"/>
                  </a:cubicBezTo>
                  <a:cubicBezTo>
                    <a:pt x="1623" y="738"/>
                    <a:pt x="1623" y="738"/>
                    <a:pt x="1623" y="738"/>
                  </a:cubicBezTo>
                  <a:cubicBezTo>
                    <a:pt x="1628" y="751"/>
                    <a:pt x="1634" y="768"/>
                    <a:pt x="1638" y="782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5" y="741"/>
                    <a:pt x="1645" y="741"/>
                    <a:pt x="1645" y="741"/>
                  </a:cubicBezTo>
                  <a:cubicBezTo>
                    <a:pt x="1644" y="762"/>
                    <a:pt x="1644" y="762"/>
                    <a:pt x="1644" y="762"/>
                  </a:cubicBezTo>
                  <a:cubicBezTo>
                    <a:pt x="1646" y="748"/>
                    <a:pt x="1646" y="748"/>
                    <a:pt x="1646" y="748"/>
                  </a:cubicBezTo>
                  <a:cubicBezTo>
                    <a:pt x="1646" y="742"/>
                    <a:pt x="1645" y="735"/>
                    <a:pt x="1645" y="729"/>
                  </a:cubicBezTo>
                  <a:cubicBezTo>
                    <a:pt x="1644" y="717"/>
                    <a:pt x="1644" y="711"/>
                    <a:pt x="1643" y="704"/>
                  </a:cubicBezTo>
                  <a:cubicBezTo>
                    <a:pt x="1642" y="700"/>
                    <a:pt x="1642" y="697"/>
                    <a:pt x="1641" y="694"/>
                  </a:cubicBezTo>
                  <a:cubicBezTo>
                    <a:pt x="1640" y="690"/>
                    <a:pt x="1640" y="690"/>
                    <a:pt x="1640" y="690"/>
                  </a:cubicBezTo>
                  <a:cubicBezTo>
                    <a:pt x="1627" y="643"/>
                    <a:pt x="1627" y="643"/>
                    <a:pt x="1627" y="613"/>
                  </a:cubicBezTo>
                  <a:cubicBezTo>
                    <a:pt x="1628" y="615"/>
                    <a:pt x="1630" y="618"/>
                    <a:pt x="1631" y="620"/>
                  </a:cubicBezTo>
                  <a:cubicBezTo>
                    <a:pt x="1630" y="608"/>
                    <a:pt x="1630" y="608"/>
                    <a:pt x="1630" y="608"/>
                  </a:cubicBezTo>
                  <a:cubicBezTo>
                    <a:pt x="1624" y="603"/>
                    <a:pt x="1624" y="603"/>
                    <a:pt x="1624" y="603"/>
                  </a:cubicBezTo>
                  <a:cubicBezTo>
                    <a:pt x="1625" y="609"/>
                    <a:pt x="1625" y="609"/>
                    <a:pt x="1625" y="609"/>
                  </a:cubicBezTo>
                  <a:cubicBezTo>
                    <a:pt x="1625" y="635"/>
                    <a:pt x="1626" y="639"/>
                    <a:pt x="1629" y="659"/>
                  </a:cubicBezTo>
                  <a:cubicBezTo>
                    <a:pt x="1628" y="656"/>
                    <a:pt x="1628" y="653"/>
                    <a:pt x="1627" y="650"/>
                  </a:cubicBezTo>
                  <a:cubicBezTo>
                    <a:pt x="1626" y="638"/>
                    <a:pt x="1626" y="638"/>
                    <a:pt x="1624" y="603"/>
                  </a:cubicBezTo>
                  <a:cubicBezTo>
                    <a:pt x="1626" y="604"/>
                    <a:pt x="1628" y="607"/>
                    <a:pt x="1630" y="608"/>
                  </a:cubicBezTo>
                  <a:cubicBezTo>
                    <a:pt x="1630" y="606"/>
                    <a:pt x="1630" y="605"/>
                    <a:pt x="1631" y="603"/>
                  </a:cubicBezTo>
                  <a:cubicBezTo>
                    <a:pt x="1629" y="579"/>
                    <a:pt x="1629" y="579"/>
                    <a:pt x="1629" y="579"/>
                  </a:cubicBezTo>
                  <a:cubicBezTo>
                    <a:pt x="1630" y="576"/>
                    <a:pt x="1630" y="573"/>
                    <a:pt x="1630" y="571"/>
                  </a:cubicBezTo>
                  <a:cubicBezTo>
                    <a:pt x="1624" y="542"/>
                    <a:pt x="1614" y="506"/>
                    <a:pt x="1606" y="478"/>
                  </a:cubicBezTo>
                  <a:cubicBezTo>
                    <a:pt x="1614" y="506"/>
                    <a:pt x="1624" y="542"/>
                    <a:pt x="1630" y="571"/>
                  </a:cubicBezTo>
                  <a:cubicBezTo>
                    <a:pt x="1623" y="542"/>
                    <a:pt x="1615" y="504"/>
                    <a:pt x="1605" y="476"/>
                  </a:cubicBezTo>
                  <a:moveTo>
                    <a:pt x="1565" y="388"/>
                  </a:moveTo>
                  <a:cubicBezTo>
                    <a:pt x="1557" y="371"/>
                    <a:pt x="1557" y="371"/>
                    <a:pt x="1557" y="371"/>
                  </a:cubicBezTo>
                  <a:cubicBezTo>
                    <a:pt x="1557" y="372"/>
                    <a:pt x="1558" y="373"/>
                    <a:pt x="1558" y="374"/>
                  </a:cubicBezTo>
                  <a:cubicBezTo>
                    <a:pt x="1565" y="388"/>
                    <a:pt x="1565" y="388"/>
                    <a:pt x="1565" y="388"/>
                  </a:cubicBezTo>
                  <a:moveTo>
                    <a:pt x="1552" y="356"/>
                  </a:moveTo>
                  <a:cubicBezTo>
                    <a:pt x="1550" y="353"/>
                    <a:pt x="1550" y="353"/>
                    <a:pt x="1550" y="353"/>
                  </a:cubicBezTo>
                  <a:cubicBezTo>
                    <a:pt x="1551" y="355"/>
                    <a:pt x="1552" y="356"/>
                    <a:pt x="1553" y="357"/>
                  </a:cubicBezTo>
                  <a:cubicBezTo>
                    <a:pt x="1553" y="359"/>
                    <a:pt x="1554" y="361"/>
                    <a:pt x="1555" y="363"/>
                  </a:cubicBezTo>
                  <a:cubicBezTo>
                    <a:pt x="1560" y="370"/>
                    <a:pt x="1564" y="378"/>
                    <a:pt x="1568" y="386"/>
                  </a:cubicBezTo>
                  <a:cubicBezTo>
                    <a:pt x="1567" y="385"/>
                    <a:pt x="1567" y="385"/>
                    <a:pt x="1567" y="384"/>
                  </a:cubicBezTo>
                  <a:cubicBezTo>
                    <a:pt x="1552" y="356"/>
                    <a:pt x="1552" y="356"/>
                    <a:pt x="1552" y="356"/>
                  </a:cubicBezTo>
                  <a:moveTo>
                    <a:pt x="631" y="580"/>
                  </a:moveTo>
                  <a:cubicBezTo>
                    <a:pt x="637" y="580"/>
                    <a:pt x="642" y="581"/>
                    <a:pt x="647" y="581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28" y="576"/>
                    <a:pt x="628" y="576"/>
                    <a:pt x="628" y="576"/>
                  </a:cubicBezTo>
                  <a:cubicBezTo>
                    <a:pt x="631" y="580"/>
                    <a:pt x="631" y="580"/>
                    <a:pt x="631" y="580"/>
                  </a:cubicBezTo>
                  <a:moveTo>
                    <a:pt x="880" y="584"/>
                  </a:moveTo>
                  <a:cubicBezTo>
                    <a:pt x="880" y="580"/>
                    <a:pt x="875" y="577"/>
                    <a:pt x="873" y="575"/>
                  </a:cubicBezTo>
                  <a:cubicBezTo>
                    <a:pt x="865" y="575"/>
                    <a:pt x="858" y="575"/>
                    <a:pt x="851" y="575"/>
                  </a:cubicBezTo>
                  <a:cubicBezTo>
                    <a:pt x="851" y="575"/>
                    <a:pt x="855" y="580"/>
                    <a:pt x="861" y="588"/>
                  </a:cubicBezTo>
                  <a:cubicBezTo>
                    <a:pt x="867" y="588"/>
                    <a:pt x="874" y="587"/>
                    <a:pt x="880" y="587"/>
                  </a:cubicBezTo>
                  <a:cubicBezTo>
                    <a:pt x="880" y="586"/>
                    <a:pt x="880" y="585"/>
                    <a:pt x="880" y="584"/>
                  </a:cubicBezTo>
                  <a:moveTo>
                    <a:pt x="880" y="583"/>
                  </a:moveTo>
                  <a:cubicBezTo>
                    <a:pt x="894" y="574"/>
                    <a:pt x="894" y="574"/>
                    <a:pt x="894" y="574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73" y="575"/>
                    <a:pt x="873" y="575"/>
                    <a:pt x="873" y="575"/>
                  </a:cubicBezTo>
                  <a:cubicBezTo>
                    <a:pt x="880" y="583"/>
                    <a:pt x="880" y="583"/>
                    <a:pt x="880" y="583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4" y="539"/>
                    <a:pt x="811" y="539"/>
                    <a:pt x="810" y="539"/>
                  </a:cubicBezTo>
                  <a:cubicBezTo>
                    <a:pt x="809" y="548"/>
                    <a:pt x="809" y="557"/>
                    <a:pt x="809" y="566"/>
                  </a:cubicBezTo>
                  <a:cubicBezTo>
                    <a:pt x="811" y="566"/>
                    <a:pt x="814" y="566"/>
                    <a:pt x="816" y="566"/>
                  </a:cubicBezTo>
                  <a:moveTo>
                    <a:pt x="954" y="545"/>
                  </a:moveTo>
                  <a:cubicBezTo>
                    <a:pt x="968" y="535"/>
                    <a:pt x="968" y="535"/>
                    <a:pt x="968" y="535"/>
                  </a:cubicBezTo>
                  <a:cubicBezTo>
                    <a:pt x="961" y="536"/>
                    <a:pt x="954" y="536"/>
                    <a:pt x="947" y="53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20" y="547"/>
                    <a:pt x="920" y="547"/>
                    <a:pt x="920" y="547"/>
                  </a:cubicBezTo>
                  <a:cubicBezTo>
                    <a:pt x="946" y="585"/>
                    <a:pt x="946" y="585"/>
                    <a:pt x="946" y="585"/>
                  </a:cubicBezTo>
                  <a:cubicBezTo>
                    <a:pt x="949" y="585"/>
                    <a:pt x="952" y="585"/>
                    <a:pt x="956" y="584"/>
                  </a:cubicBezTo>
                  <a:cubicBezTo>
                    <a:pt x="965" y="581"/>
                    <a:pt x="965" y="581"/>
                    <a:pt x="965" y="581"/>
                  </a:cubicBezTo>
                  <a:cubicBezTo>
                    <a:pt x="954" y="545"/>
                    <a:pt x="954" y="545"/>
                    <a:pt x="954" y="545"/>
                  </a:cubicBezTo>
                  <a:moveTo>
                    <a:pt x="912" y="557"/>
                  </a:moveTo>
                  <a:cubicBezTo>
                    <a:pt x="912" y="556"/>
                    <a:pt x="913" y="556"/>
                    <a:pt x="914" y="556"/>
                  </a:cubicBezTo>
                  <a:cubicBezTo>
                    <a:pt x="909" y="550"/>
                    <a:pt x="903" y="543"/>
                    <a:pt x="899" y="538"/>
                  </a:cubicBezTo>
                  <a:cubicBezTo>
                    <a:pt x="897" y="538"/>
                    <a:pt x="894" y="538"/>
                    <a:pt x="892" y="538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2" y="548"/>
                    <a:pt x="872" y="548"/>
                    <a:pt x="872" y="548"/>
                  </a:cubicBezTo>
                  <a:cubicBezTo>
                    <a:pt x="879" y="557"/>
                    <a:pt x="879" y="557"/>
                    <a:pt x="879" y="557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2" y="556"/>
                    <a:pt x="892" y="556"/>
                    <a:pt x="892" y="556"/>
                  </a:cubicBezTo>
                  <a:cubicBezTo>
                    <a:pt x="894" y="574"/>
                    <a:pt x="894" y="574"/>
                    <a:pt x="894" y="574"/>
                  </a:cubicBezTo>
                  <a:cubicBezTo>
                    <a:pt x="898" y="568"/>
                    <a:pt x="900" y="564"/>
                    <a:pt x="902" y="560"/>
                  </a:cubicBezTo>
                  <a:cubicBezTo>
                    <a:pt x="898" y="561"/>
                    <a:pt x="900" y="559"/>
                    <a:pt x="900" y="559"/>
                  </a:cubicBezTo>
                  <a:cubicBezTo>
                    <a:pt x="901" y="557"/>
                    <a:pt x="902" y="557"/>
                    <a:pt x="903" y="557"/>
                  </a:cubicBezTo>
                  <a:cubicBezTo>
                    <a:pt x="903" y="557"/>
                    <a:pt x="903" y="558"/>
                    <a:pt x="902" y="560"/>
                  </a:cubicBezTo>
                  <a:cubicBezTo>
                    <a:pt x="903" y="560"/>
                    <a:pt x="905" y="560"/>
                    <a:pt x="912" y="557"/>
                  </a:cubicBezTo>
                  <a:moveTo>
                    <a:pt x="910" y="522"/>
                  </a:moveTo>
                  <a:cubicBezTo>
                    <a:pt x="919" y="529"/>
                    <a:pt x="919" y="529"/>
                    <a:pt x="919" y="529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0" y="522"/>
                    <a:pt x="910" y="522"/>
                    <a:pt x="910" y="522"/>
                  </a:cubicBezTo>
                  <a:moveTo>
                    <a:pt x="816" y="566"/>
                  </a:moveTo>
                  <a:cubicBezTo>
                    <a:pt x="816" y="557"/>
                    <a:pt x="816" y="548"/>
                    <a:pt x="816" y="539"/>
                  </a:cubicBezTo>
                  <a:cubicBezTo>
                    <a:pt x="816" y="548"/>
                    <a:pt x="816" y="557"/>
                    <a:pt x="816" y="566"/>
                  </a:cubicBezTo>
                  <a:moveTo>
                    <a:pt x="816" y="539"/>
                  </a:moveTo>
                  <a:cubicBezTo>
                    <a:pt x="823" y="522"/>
                    <a:pt x="823" y="522"/>
                    <a:pt x="823" y="522"/>
                  </a:cubicBezTo>
                  <a:cubicBezTo>
                    <a:pt x="810" y="512"/>
                    <a:pt x="810" y="512"/>
                    <a:pt x="810" y="512"/>
                  </a:cubicBezTo>
                  <a:cubicBezTo>
                    <a:pt x="804" y="523"/>
                    <a:pt x="804" y="523"/>
                    <a:pt x="804" y="523"/>
                  </a:cubicBezTo>
                  <a:cubicBezTo>
                    <a:pt x="810" y="539"/>
                    <a:pt x="810" y="539"/>
                    <a:pt x="810" y="539"/>
                  </a:cubicBezTo>
                  <a:cubicBezTo>
                    <a:pt x="811" y="539"/>
                    <a:pt x="814" y="539"/>
                    <a:pt x="816" y="539"/>
                  </a:cubicBezTo>
                  <a:moveTo>
                    <a:pt x="776" y="512"/>
                  </a:moveTo>
                  <a:cubicBezTo>
                    <a:pt x="776" y="509"/>
                    <a:pt x="777" y="506"/>
                    <a:pt x="777" y="503"/>
                  </a:cubicBezTo>
                  <a:cubicBezTo>
                    <a:pt x="770" y="503"/>
                    <a:pt x="763" y="503"/>
                    <a:pt x="757" y="503"/>
                  </a:cubicBezTo>
                  <a:cubicBezTo>
                    <a:pt x="747" y="528"/>
                    <a:pt x="747" y="528"/>
                    <a:pt x="747" y="528"/>
                  </a:cubicBezTo>
                  <a:cubicBezTo>
                    <a:pt x="733" y="530"/>
                    <a:pt x="726" y="533"/>
                    <a:pt x="720" y="540"/>
                  </a:cubicBezTo>
                  <a:cubicBezTo>
                    <a:pt x="716" y="544"/>
                    <a:pt x="713" y="552"/>
                    <a:pt x="710" y="559"/>
                  </a:cubicBezTo>
                  <a:cubicBezTo>
                    <a:pt x="706" y="571"/>
                    <a:pt x="703" y="576"/>
                    <a:pt x="699" y="584"/>
                  </a:cubicBezTo>
                  <a:cubicBezTo>
                    <a:pt x="700" y="584"/>
                    <a:pt x="701" y="584"/>
                    <a:pt x="703" y="584"/>
                  </a:cubicBezTo>
                  <a:cubicBezTo>
                    <a:pt x="724" y="547"/>
                    <a:pt x="724" y="547"/>
                    <a:pt x="725" y="546"/>
                  </a:cubicBezTo>
                  <a:cubicBezTo>
                    <a:pt x="730" y="539"/>
                    <a:pt x="734" y="535"/>
                    <a:pt x="739" y="537"/>
                  </a:cubicBezTo>
                  <a:cubicBezTo>
                    <a:pt x="747" y="540"/>
                    <a:pt x="748" y="540"/>
                    <a:pt x="756" y="511"/>
                  </a:cubicBezTo>
                  <a:cubicBezTo>
                    <a:pt x="763" y="512"/>
                    <a:pt x="769" y="512"/>
                    <a:pt x="776" y="512"/>
                  </a:cubicBezTo>
                  <a:moveTo>
                    <a:pt x="776" y="512"/>
                  </a:moveTo>
                  <a:cubicBezTo>
                    <a:pt x="790" y="504"/>
                    <a:pt x="790" y="504"/>
                    <a:pt x="790" y="504"/>
                  </a:cubicBezTo>
                  <a:cubicBezTo>
                    <a:pt x="785" y="504"/>
                    <a:pt x="781" y="503"/>
                    <a:pt x="777" y="503"/>
                  </a:cubicBezTo>
                  <a:cubicBezTo>
                    <a:pt x="777" y="506"/>
                    <a:pt x="776" y="509"/>
                    <a:pt x="776" y="512"/>
                  </a:cubicBezTo>
                  <a:moveTo>
                    <a:pt x="1010" y="497"/>
                  </a:moveTo>
                  <a:cubicBezTo>
                    <a:pt x="1009" y="491"/>
                    <a:pt x="1009" y="486"/>
                    <a:pt x="1008" y="480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10" y="497"/>
                    <a:pt x="1010" y="497"/>
                    <a:pt x="1010" y="497"/>
                  </a:cubicBezTo>
                  <a:moveTo>
                    <a:pt x="856" y="478"/>
                  </a:moveTo>
                  <a:cubicBezTo>
                    <a:pt x="883" y="503"/>
                    <a:pt x="883" y="503"/>
                    <a:pt x="883" y="503"/>
                  </a:cubicBezTo>
                  <a:cubicBezTo>
                    <a:pt x="869" y="478"/>
                    <a:pt x="869" y="478"/>
                    <a:pt x="869" y="478"/>
                  </a:cubicBezTo>
                  <a:cubicBezTo>
                    <a:pt x="865" y="478"/>
                    <a:pt x="860" y="478"/>
                    <a:pt x="856" y="478"/>
                  </a:cubicBezTo>
                  <a:moveTo>
                    <a:pt x="1067" y="483"/>
                  </a:moveTo>
                  <a:cubicBezTo>
                    <a:pt x="1067" y="477"/>
                    <a:pt x="1065" y="472"/>
                    <a:pt x="1064" y="466"/>
                  </a:cubicBezTo>
                  <a:cubicBezTo>
                    <a:pt x="1062" y="466"/>
                    <a:pt x="1060" y="467"/>
                    <a:pt x="1057" y="467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67" y="483"/>
                    <a:pt x="1067" y="483"/>
                    <a:pt x="1067" y="483"/>
                  </a:cubicBezTo>
                  <a:moveTo>
                    <a:pt x="1057" y="467"/>
                  </a:moveTo>
                  <a:cubicBezTo>
                    <a:pt x="1057" y="464"/>
                    <a:pt x="1056" y="461"/>
                    <a:pt x="1055" y="458"/>
                  </a:cubicBezTo>
                  <a:cubicBezTo>
                    <a:pt x="1052" y="458"/>
                    <a:pt x="1047" y="459"/>
                    <a:pt x="1043" y="459"/>
                  </a:cubicBezTo>
                  <a:cubicBezTo>
                    <a:pt x="1053" y="476"/>
                    <a:pt x="1053" y="476"/>
                    <a:pt x="1053" y="476"/>
                  </a:cubicBezTo>
                  <a:cubicBezTo>
                    <a:pt x="1057" y="467"/>
                    <a:pt x="1057" y="467"/>
                    <a:pt x="1057" y="467"/>
                  </a:cubicBezTo>
                  <a:moveTo>
                    <a:pt x="297" y="387"/>
                  </a:moveTo>
                  <a:cubicBezTo>
                    <a:pt x="302" y="398"/>
                    <a:pt x="302" y="398"/>
                    <a:pt x="302" y="398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297" y="387"/>
                    <a:pt x="297" y="387"/>
                    <a:pt x="297" y="387"/>
                  </a:cubicBezTo>
                  <a:moveTo>
                    <a:pt x="297" y="387"/>
                  </a:moveTo>
                  <a:cubicBezTo>
                    <a:pt x="306" y="380"/>
                    <a:pt x="306" y="380"/>
                    <a:pt x="306" y="380"/>
                  </a:cubicBezTo>
                  <a:cubicBezTo>
                    <a:pt x="311" y="363"/>
                    <a:pt x="311" y="363"/>
                    <a:pt x="311" y="363"/>
                  </a:cubicBezTo>
                  <a:cubicBezTo>
                    <a:pt x="307" y="362"/>
                    <a:pt x="303" y="360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8" y="349"/>
                    <a:pt x="296" y="348"/>
                    <a:pt x="293" y="346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80" y="372"/>
                    <a:pt x="290" y="381"/>
                    <a:pt x="297" y="387"/>
                  </a:cubicBezTo>
                  <a:moveTo>
                    <a:pt x="720" y="415"/>
                  </a:moveTo>
                  <a:cubicBezTo>
                    <a:pt x="720" y="413"/>
                    <a:pt x="721" y="410"/>
                    <a:pt x="721" y="40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690" y="414"/>
                    <a:pt x="690" y="414"/>
                    <a:pt x="690" y="414"/>
                  </a:cubicBezTo>
                  <a:cubicBezTo>
                    <a:pt x="700" y="415"/>
                    <a:pt x="710" y="415"/>
                    <a:pt x="720" y="415"/>
                  </a:cubicBezTo>
                  <a:moveTo>
                    <a:pt x="740" y="410"/>
                  </a:moveTo>
                  <a:cubicBezTo>
                    <a:pt x="753" y="390"/>
                    <a:pt x="753" y="390"/>
                    <a:pt x="753" y="390"/>
                  </a:cubicBezTo>
                  <a:cubicBezTo>
                    <a:pt x="747" y="384"/>
                    <a:pt x="747" y="384"/>
                    <a:pt x="747" y="384"/>
                  </a:cubicBezTo>
                  <a:cubicBezTo>
                    <a:pt x="747" y="386"/>
                    <a:pt x="747" y="386"/>
                    <a:pt x="747" y="386"/>
                  </a:cubicBezTo>
                  <a:cubicBezTo>
                    <a:pt x="741" y="405"/>
                    <a:pt x="741" y="405"/>
                    <a:pt x="740" y="406"/>
                  </a:cubicBezTo>
                  <a:cubicBezTo>
                    <a:pt x="739" y="406"/>
                    <a:pt x="737" y="407"/>
                    <a:pt x="737" y="407"/>
                  </a:cubicBezTo>
                  <a:cubicBezTo>
                    <a:pt x="731" y="407"/>
                    <a:pt x="726" y="407"/>
                    <a:pt x="721" y="407"/>
                  </a:cubicBezTo>
                  <a:cubicBezTo>
                    <a:pt x="721" y="410"/>
                    <a:pt x="720" y="413"/>
                    <a:pt x="720" y="415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51" y="408"/>
                    <a:pt x="751" y="408"/>
                    <a:pt x="751" y="408"/>
                  </a:cubicBezTo>
                  <a:cubicBezTo>
                    <a:pt x="743" y="418"/>
                    <a:pt x="743" y="418"/>
                    <a:pt x="743" y="418"/>
                  </a:cubicBezTo>
                  <a:cubicBezTo>
                    <a:pt x="740" y="410"/>
                    <a:pt x="740" y="410"/>
                    <a:pt x="740" y="410"/>
                  </a:cubicBezTo>
                  <a:moveTo>
                    <a:pt x="664" y="395"/>
                  </a:moveTo>
                  <a:cubicBezTo>
                    <a:pt x="677" y="388"/>
                    <a:pt x="677" y="388"/>
                    <a:pt x="677" y="388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4" y="389"/>
                    <a:pt x="653" y="392"/>
                    <a:pt x="652" y="395"/>
                  </a:cubicBezTo>
                  <a:cubicBezTo>
                    <a:pt x="656" y="395"/>
                    <a:pt x="660" y="395"/>
                    <a:pt x="664" y="395"/>
                  </a:cubicBezTo>
                  <a:moveTo>
                    <a:pt x="687" y="364"/>
                  </a:moveTo>
                  <a:cubicBezTo>
                    <a:pt x="688" y="361"/>
                    <a:pt x="688" y="358"/>
                    <a:pt x="688" y="356"/>
                  </a:cubicBezTo>
                  <a:cubicBezTo>
                    <a:pt x="659" y="362"/>
                    <a:pt x="659" y="362"/>
                    <a:pt x="659" y="362"/>
                  </a:cubicBezTo>
                  <a:cubicBezTo>
                    <a:pt x="658" y="370"/>
                    <a:pt x="656" y="378"/>
                    <a:pt x="654" y="386"/>
                  </a:cubicBezTo>
                  <a:cubicBezTo>
                    <a:pt x="680" y="359"/>
                    <a:pt x="680" y="359"/>
                    <a:pt x="680" y="359"/>
                  </a:cubicBezTo>
                  <a:cubicBezTo>
                    <a:pt x="677" y="388"/>
                    <a:pt x="677" y="388"/>
                    <a:pt x="677" y="388"/>
                  </a:cubicBezTo>
                  <a:cubicBezTo>
                    <a:pt x="687" y="364"/>
                    <a:pt x="687" y="364"/>
                    <a:pt x="687" y="364"/>
                  </a:cubicBezTo>
                  <a:moveTo>
                    <a:pt x="301" y="350"/>
                  </a:moveTo>
                  <a:cubicBezTo>
                    <a:pt x="299" y="359"/>
                    <a:pt x="299" y="359"/>
                    <a:pt x="299" y="359"/>
                  </a:cubicBezTo>
                  <a:cubicBezTo>
                    <a:pt x="301" y="350"/>
                    <a:pt x="301" y="350"/>
                    <a:pt x="301" y="350"/>
                  </a:cubicBezTo>
                  <a:moveTo>
                    <a:pt x="301" y="350"/>
                  </a:moveTo>
                  <a:cubicBezTo>
                    <a:pt x="326" y="320"/>
                    <a:pt x="326" y="320"/>
                    <a:pt x="326" y="320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28" y="279"/>
                    <a:pt x="328" y="279"/>
                    <a:pt x="328" y="279"/>
                  </a:cubicBezTo>
                  <a:cubicBezTo>
                    <a:pt x="314" y="296"/>
                    <a:pt x="300" y="315"/>
                    <a:pt x="287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2" y="321"/>
                    <a:pt x="302" y="321"/>
                    <a:pt x="302" y="321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307" y="333"/>
                    <a:pt x="307" y="333"/>
                    <a:pt x="307" y="333"/>
                  </a:cubicBezTo>
                  <a:cubicBezTo>
                    <a:pt x="293" y="346"/>
                    <a:pt x="293" y="346"/>
                    <a:pt x="293" y="346"/>
                  </a:cubicBezTo>
                  <a:cubicBezTo>
                    <a:pt x="296" y="348"/>
                    <a:pt x="298" y="349"/>
                    <a:pt x="301" y="350"/>
                  </a:cubicBezTo>
                  <a:moveTo>
                    <a:pt x="723" y="350"/>
                  </a:move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moveTo>
                    <a:pt x="712" y="349"/>
                  </a:moveTo>
                  <a:cubicBezTo>
                    <a:pt x="716" y="350"/>
                    <a:pt x="719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moveTo>
                    <a:pt x="727" y="358"/>
                  </a:moveTo>
                  <a:cubicBezTo>
                    <a:pt x="723" y="350"/>
                    <a:pt x="723" y="350"/>
                    <a:pt x="723" y="350"/>
                  </a:cubicBezTo>
                  <a:cubicBezTo>
                    <a:pt x="727" y="358"/>
                    <a:pt x="727" y="358"/>
                    <a:pt x="727" y="358"/>
                  </a:cubicBezTo>
                  <a:moveTo>
                    <a:pt x="732" y="366"/>
                  </a:moveTo>
                  <a:cubicBezTo>
                    <a:pt x="727" y="358"/>
                    <a:pt x="727" y="358"/>
                    <a:pt x="727" y="358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32" y="366"/>
                  </a:moveTo>
                  <a:cubicBezTo>
                    <a:pt x="737" y="375"/>
                    <a:pt x="737" y="375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moveTo>
                    <a:pt x="746" y="388"/>
                  </a:moveTo>
                  <a:cubicBezTo>
                    <a:pt x="746" y="387"/>
                    <a:pt x="747" y="385"/>
                    <a:pt x="747" y="384"/>
                  </a:cubicBezTo>
                  <a:cubicBezTo>
                    <a:pt x="744" y="381"/>
                    <a:pt x="740" y="377"/>
                    <a:pt x="737" y="375"/>
                  </a:cubicBezTo>
                  <a:cubicBezTo>
                    <a:pt x="732" y="366"/>
                    <a:pt x="732" y="366"/>
                    <a:pt x="732" y="366"/>
                  </a:cubicBezTo>
                  <a:cubicBezTo>
                    <a:pt x="727" y="358"/>
                    <a:pt x="727" y="358"/>
                    <a:pt x="727" y="358"/>
                  </a:cubicBezTo>
                  <a:cubicBezTo>
                    <a:pt x="723" y="350"/>
                    <a:pt x="723" y="350"/>
                    <a:pt x="723" y="350"/>
                  </a:cubicBezTo>
                  <a:cubicBezTo>
                    <a:pt x="719" y="350"/>
                    <a:pt x="716" y="350"/>
                    <a:pt x="712" y="349"/>
                  </a:cubicBezTo>
                  <a:cubicBezTo>
                    <a:pt x="716" y="350"/>
                    <a:pt x="719" y="350"/>
                    <a:pt x="723" y="350"/>
                  </a:cubicBezTo>
                  <a:cubicBezTo>
                    <a:pt x="724" y="342"/>
                    <a:pt x="725" y="334"/>
                    <a:pt x="727" y="326"/>
                  </a:cubicBezTo>
                  <a:cubicBezTo>
                    <a:pt x="723" y="326"/>
                    <a:pt x="720" y="325"/>
                    <a:pt x="716" y="325"/>
                  </a:cubicBezTo>
                  <a:cubicBezTo>
                    <a:pt x="714" y="325"/>
                    <a:pt x="713" y="325"/>
                    <a:pt x="711" y="325"/>
                  </a:cubicBezTo>
                  <a:cubicBezTo>
                    <a:pt x="720" y="334"/>
                    <a:pt x="720" y="334"/>
                    <a:pt x="720" y="334"/>
                  </a:cubicBezTo>
                  <a:cubicBezTo>
                    <a:pt x="711" y="325"/>
                    <a:pt x="711" y="325"/>
                    <a:pt x="711" y="325"/>
                  </a:cubicBezTo>
                  <a:cubicBezTo>
                    <a:pt x="707" y="325"/>
                    <a:pt x="703" y="325"/>
                    <a:pt x="700" y="324"/>
                  </a:cubicBezTo>
                  <a:cubicBezTo>
                    <a:pt x="699" y="330"/>
                    <a:pt x="698" y="335"/>
                    <a:pt x="697" y="340"/>
                  </a:cubicBezTo>
                  <a:cubicBezTo>
                    <a:pt x="702" y="352"/>
                    <a:pt x="710" y="362"/>
                    <a:pt x="714" y="374"/>
                  </a:cubicBezTo>
                  <a:cubicBezTo>
                    <a:pt x="712" y="376"/>
                    <a:pt x="709" y="379"/>
                    <a:pt x="707" y="381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21" y="407"/>
                    <a:pt x="721" y="407"/>
                    <a:pt x="721" y="407"/>
                  </a:cubicBezTo>
                  <a:cubicBezTo>
                    <a:pt x="739" y="406"/>
                    <a:pt x="739" y="406"/>
                    <a:pt x="740" y="406"/>
                  </a:cubicBezTo>
                  <a:cubicBezTo>
                    <a:pt x="741" y="405"/>
                    <a:pt x="741" y="405"/>
                    <a:pt x="746" y="388"/>
                  </a:cubicBezTo>
                  <a:moveTo>
                    <a:pt x="700" y="324"/>
                  </a:moveTo>
                  <a:cubicBezTo>
                    <a:pt x="703" y="325"/>
                    <a:pt x="707" y="325"/>
                    <a:pt x="711" y="325"/>
                  </a:cubicBezTo>
                  <a:cubicBezTo>
                    <a:pt x="707" y="317"/>
                    <a:pt x="707" y="317"/>
                    <a:pt x="707" y="317"/>
                  </a:cubicBezTo>
                  <a:cubicBezTo>
                    <a:pt x="700" y="324"/>
                    <a:pt x="700" y="324"/>
                    <a:pt x="700" y="324"/>
                  </a:cubicBezTo>
                  <a:moveTo>
                    <a:pt x="835" y="329"/>
                  </a:moveTo>
                  <a:cubicBezTo>
                    <a:pt x="836" y="329"/>
                    <a:pt x="838" y="329"/>
                    <a:pt x="840" y="329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24" y="313"/>
                    <a:pt x="824" y="313"/>
                    <a:pt x="824" y="313"/>
                  </a:cubicBezTo>
                  <a:cubicBezTo>
                    <a:pt x="829" y="321"/>
                    <a:pt x="829" y="321"/>
                    <a:pt x="829" y="321"/>
                  </a:cubicBezTo>
                  <a:cubicBezTo>
                    <a:pt x="835" y="329"/>
                    <a:pt x="835" y="329"/>
                    <a:pt x="835" y="329"/>
                  </a:cubicBezTo>
                  <a:moveTo>
                    <a:pt x="818" y="314"/>
                  </a:moveTo>
                  <a:cubicBezTo>
                    <a:pt x="818" y="314"/>
                    <a:pt x="818" y="314"/>
                    <a:pt x="818" y="313"/>
                  </a:cubicBezTo>
                  <a:cubicBezTo>
                    <a:pt x="812" y="316"/>
                    <a:pt x="803" y="320"/>
                    <a:pt x="797" y="323"/>
                  </a:cubicBezTo>
                  <a:cubicBezTo>
                    <a:pt x="792" y="305"/>
                    <a:pt x="792" y="305"/>
                    <a:pt x="792" y="305"/>
                  </a:cubicBezTo>
                  <a:cubicBezTo>
                    <a:pt x="792" y="306"/>
                    <a:pt x="792" y="306"/>
                    <a:pt x="792" y="306"/>
                  </a:cubicBezTo>
                  <a:cubicBezTo>
                    <a:pt x="794" y="324"/>
                    <a:pt x="794" y="324"/>
                    <a:pt x="797" y="326"/>
                  </a:cubicBezTo>
                  <a:cubicBezTo>
                    <a:pt x="800" y="330"/>
                    <a:pt x="811" y="328"/>
                    <a:pt x="813" y="326"/>
                  </a:cubicBezTo>
                  <a:cubicBezTo>
                    <a:pt x="814" y="325"/>
                    <a:pt x="814" y="324"/>
                    <a:pt x="815" y="321"/>
                  </a:cubicBezTo>
                  <a:cubicBezTo>
                    <a:pt x="816" y="319"/>
                    <a:pt x="817" y="317"/>
                    <a:pt x="818" y="314"/>
                  </a:cubicBezTo>
                  <a:moveTo>
                    <a:pt x="654" y="244"/>
                  </a:moveTo>
                  <a:cubicBezTo>
                    <a:pt x="655" y="244"/>
                    <a:pt x="657" y="244"/>
                    <a:pt x="658" y="244"/>
                  </a:cubicBezTo>
                  <a:cubicBezTo>
                    <a:pt x="659" y="241"/>
                    <a:pt x="661" y="235"/>
                    <a:pt x="662" y="231"/>
                  </a:cubicBezTo>
                  <a:cubicBezTo>
                    <a:pt x="653" y="222"/>
                    <a:pt x="653" y="222"/>
                    <a:pt x="653" y="222"/>
                  </a:cubicBezTo>
                  <a:cubicBezTo>
                    <a:pt x="625" y="226"/>
                    <a:pt x="625" y="226"/>
                    <a:pt x="625" y="226"/>
                  </a:cubicBezTo>
                  <a:cubicBezTo>
                    <a:pt x="622" y="226"/>
                    <a:pt x="619" y="225"/>
                    <a:pt x="617" y="225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7" y="238"/>
                    <a:pt x="609" y="239"/>
                    <a:pt x="610" y="239"/>
                  </a:cubicBezTo>
                  <a:cubicBezTo>
                    <a:pt x="609" y="241"/>
                    <a:pt x="608" y="243"/>
                    <a:pt x="607" y="246"/>
                  </a:cubicBezTo>
                  <a:cubicBezTo>
                    <a:pt x="610" y="248"/>
                    <a:pt x="612" y="252"/>
                    <a:pt x="616" y="254"/>
                  </a:cubicBezTo>
                  <a:cubicBezTo>
                    <a:pt x="617" y="255"/>
                    <a:pt x="621" y="256"/>
                    <a:pt x="623" y="255"/>
                  </a:cubicBezTo>
                  <a:cubicBezTo>
                    <a:pt x="626" y="255"/>
                    <a:pt x="629" y="254"/>
                    <a:pt x="634" y="251"/>
                  </a:cubicBezTo>
                  <a:cubicBezTo>
                    <a:pt x="640" y="248"/>
                    <a:pt x="645" y="246"/>
                    <a:pt x="654" y="244"/>
                  </a:cubicBezTo>
                  <a:moveTo>
                    <a:pt x="1066" y="191"/>
                  </a:moveTo>
                  <a:cubicBezTo>
                    <a:pt x="1065" y="190"/>
                    <a:pt x="1065" y="189"/>
                    <a:pt x="1065" y="189"/>
                  </a:cubicBezTo>
                  <a:cubicBezTo>
                    <a:pt x="1065" y="189"/>
                    <a:pt x="1063" y="188"/>
                    <a:pt x="1063" y="189"/>
                  </a:cubicBezTo>
                  <a:cubicBezTo>
                    <a:pt x="1062" y="189"/>
                    <a:pt x="1065" y="192"/>
                    <a:pt x="1066" y="192"/>
                  </a:cubicBezTo>
                  <a:cubicBezTo>
                    <a:pt x="1067" y="192"/>
                    <a:pt x="1066" y="191"/>
                    <a:pt x="1066" y="191"/>
                  </a:cubicBezTo>
                  <a:moveTo>
                    <a:pt x="483" y="157"/>
                  </a:moveTo>
                  <a:cubicBezTo>
                    <a:pt x="498" y="146"/>
                    <a:pt x="498" y="146"/>
                    <a:pt x="498" y="146"/>
                  </a:cubicBezTo>
                  <a:cubicBezTo>
                    <a:pt x="497" y="146"/>
                    <a:pt x="497" y="145"/>
                    <a:pt x="496" y="145"/>
                  </a:cubicBezTo>
                  <a:cubicBezTo>
                    <a:pt x="493" y="144"/>
                    <a:pt x="490" y="143"/>
                    <a:pt x="488" y="142"/>
                  </a:cubicBezTo>
                  <a:cubicBezTo>
                    <a:pt x="478" y="155"/>
                    <a:pt x="478" y="155"/>
                    <a:pt x="478" y="155"/>
                  </a:cubicBezTo>
                  <a:cubicBezTo>
                    <a:pt x="483" y="157"/>
                    <a:pt x="483" y="157"/>
                    <a:pt x="483" y="157"/>
                  </a:cubicBezTo>
                  <a:moveTo>
                    <a:pt x="1193" y="530"/>
                  </a:moveTo>
                  <a:cubicBezTo>
                    <a:pt x="1191" y="524"/>
                    <a:pt x="1190" y="517"/>
                    <a:pt x="1188" y="512"/>
                  </a:cubicBezTo>
                  <a:cubicBezTo>
                    <a:pt x="1190" y="517"/>
                    <a:pt x="1191" y="524"/>
                    <a:pt x="1193" y="530"/>
                  </a:cubicBezTo>
                  <a:moveTo>
                    <a:pt x="1193" y="530"/>
                  </a:moveTo>
                  <a:cubicBezTo>
                    <a:pt x="1216" y="522"/>
                    <a:pt x="1216" y="522"/>
                    <a:pt x="1216" y="522"/>
                  </a:cubicBezTo>
                  <a:cubicBezTo>
                    <a:pt x="1193" y="530"/>
                    <a:pt x="1193" y="530"/>
                    <a:pt x="1193" y="530"/>
                  </a:cubicBezTo>
                  <a:moveTo>
                    <a:pt x="1152" y="508"/>
                  </a:moveTo>
                  <a:cubicBezTo>
                    <a:pt x="1147" y="509"/>
                    <a:pt x="1147" y="509"/>
                    <a:pt x="1147" y="509"/>
                  </a:cubicBezTo>
                  <a:cubicBezTo>
                    <a:pt x="1149" y="509"/>
                    <a:pt x="1150" y="509"/>
                    <a:pt x="1152" y="508"/>
                  </a:cubicBezTo>
                  <a:moveTo>
                    <a:pt x="1156" y="507"/>
                  </a:moveTo>
                  <a:cubicBezTo>
                    <a:pt x="1155" y="507"/>
                    <a:pt x="1153" y="508"/>
                    <a:pt x="1152" y="508"/>
                  </a:cubicBezTo>
                  <a:cubicBezTo>
                    <a:pt x="1153" y="508"/>
                    <a:pt x="1155" y="507"/>
                    <a:pt x="1156" y="507"/>
                  </a:cubicBezTo>
                  <a:moveTo>
                    <a:pt x="1159" y="507"/>
                  </a:moveTo>
                  <a:cubicBezTo>
                    <a:pt x="1158" y="507"/>
                    <a:pt x="1157" y="507"/>
                    <a:pt x="1156" y="507"/>
                  </a:cubicBezTo>
                  <a:cubicBezTo>
                    <a:pt x="1157" y="507"/>
                    <a:pt x="1158" y="507"/>
                    <a:pt x="1159" y="507"/>
                  </a:cubicBezTo>
                  <a:moveTo>
                    <a:pt x="1163" y="506"/>
                  </a:moveTo>
                  <a:cubicBezTo>
                    <a:pt x="1162" y="506"/>
                    <a:pt x="1160" y="506"/>
                    <a:pt x="1159" y="507"/>
                  </a:cubicBezTo>
                  <a:cubicBezTo>
                    <a:pt x="1160" y="506"/>
                    <a:pt x="1162" y="506"/>
                    <a:pt x="1163" y="506"/>
                  </a:cubicBezTo>
                  <a:moveTo>
                    <a:pt x="1166" y="505"/>
                  </a:moveTo>
                  <a:cubicBezTo>
                    <a:pt x="1165" y="505"/>
                    <a:pt x="1163" y="506"/>
                    <a:pt x="1163" y="506"/>
                  </a:cubicBezTo>
                  <a:cubicBezTo>
                    <a:pt x="1163" y="506"/>
                    <a:pt x="1165" y="505"/>
                    <a:pt x="1166" y="505"/>
                  </a:cubicBezTo>
                  <a:moveTo>
                    <a:pt x="1168" y="504"/>
                  </a:moveTo>
                  <a:cubicBezTo>
                    <a:pt x="1167" y="504"/>
                    <a:pt x="1166" y="504"/>
                    <a:pt x="1166" y="505"/>
                  </a:cubicBezTo>
                  <a:cubicBezTo>
                    <a:pt x="1166" y="504"/>
                    <a:pt x="1167" y="504"/>
                    <a:pt x="1168" y="504"/>
                  </a:cubicBezTo>
                  <a:moveTo>
                    <a:pt x="1170" y="502"/>
                  </a:moveTo>
                  <a:cubicBezTo>
                    <a:pt x="1170" y="503"/>
                    <a:pt x="1169" y="503"/>
                    <a:pt x="1168" y="504"/>
                  </a:cubicBezTo>
                  <a:cubicBezTo>
                    <a:pt x="1169" y="503"/>
                    <a:pt x="1170" y="503"/>
                    <a:pt x="1170" y="502"/>
                  </a:cubicBezTo>
                  <a:moveTo>
                    <a:pt x="1172" y="502"/>
                  </a:moveTo>
                  <a:cubicBezTo>
                    <a:pt x="1172" y="502"/>
                    <a:pt x="1171" y="502"/>
                    <a:pt x="1170" y="502"/>
                  </a:cubicBezTo>
                  <a:cubicBezTo>
                    <a:pt x="1171" y="502"/>
                    <a:pt x="1172" y="502"/>
                    <a:pt x="1172" y="502"/>
                  </a:cubicBezTo>
                  <a:moveTo>
                    <a:pt x="1174" y="501"/>
                  </a:moveTo>
                  <a:cubicBezTo>
                    <a:pt x="1174" y="501"/>
                    <a:pt x="1173" y="501"/>
                    <a:pt x="1172" y="502"/>
                  </a:cubicBezTo>
                  <a:cubicBezTo>
                    <a:pt x="1173" y="501"/>
                    <a:pt x="1174" y="501"/>
                    <a:pt x="1174" y="501"/>
                  </a:cubicBezTo>
                  <a:moveTo>
                    <a:pt x="1175" y="500"/>
                  </a:moveTo>
                  <a:cubicBezTo>
                    <a:pt x="1175" y="500"/>
                    <a:pt x="1175" y="500"/>
                    <a:pt x="1174" y="501"/>
                  </a:cubicBezTo>
                  <a:cubicBezTo>
                    <a:pt x="1175" y="500"/>
                    <a:pt x="1175" y="500"/>
                    <a:pt x="1175" y="500"/>
                  </a:cubicBezTo>
                  <a:moveTo>
                    <a:pt x="1175" y="500"/>
                  </a:moveTo>
                  <a:cubicBezTo>
                    <a:pt x="1176" y="499"/>
                    <a:pt x="1177" y="499"/>
                    <a:pt x="1177" y="499"/>
                  </a:cubicBezTo>
                  <a:cubicBezTo>
                    <a:pt x="1177" y="499"/>
                    <a:pt x="1176" y="499"/>
                    <a:pt x="1175" y="500"/>
                  </a:cubicBezTo>
                  <a:moveTo>
                    <a:pt x="1177" y="499"/>
                  </a:moveTo>
                  <a:cubicBezTo>
                    <a:pt x="1178" y="499"/>
                    <a:pt x="1178" y="499"/>
                    <a:pt x="1178" y="498"/>
                  </a:cubicBezTo>
                  <a:cubicBezTo>
                    <a:pt x="1178" y="499"/>
                    <a:pt x="1178" y="499"/>
                    <a:pt x="1177" y="499"/>
                  </a:cubicBezTo>
                  <a:moveTo>
                    <a:pt x="1178" y="498"/>
                  </a:moveTo>
                  <a:cubicBezTo>
                    <a:pt x="1179" y="498"/>
                    <a:pt x="1179" y="497"/>
                    <a:pt x="1179" y="497"/>
                  </a:cubicBezTo>
                  <a:cubicBezTo>
                    <a:pt x="1179" y="497"/>
                    <a:pt x="1179" y="498"/>
                    <a:pt x="1178" y="498"/>
                  </a:cubicBezTo>
                  <a:moveTo>
                    <a:pt x="1179" y="497"/>
                  </a:moveTo>
                  <a:cubicBezTo>
                    <a:pt x="1180" y="497"/>
                    <a:pt x="1180" y="497"/>
                    <a:pt x="1181" y="497"/>
                  </a:cubicBezTo>
                  <a:cubicBezTo>
                    <a:pt x="1180" y="497"/>
                    <a:pt x="1180" y="497"/>
                    <a:pt x="1179" y="497"/>
                  </a:cubicBezTo>
                  <a:moveTo>
                    <a:pt x="1181" y="497"/>
                  </a:moveTo>
                  <a:cubicBezTo>
                    <a:pt x="1181" y="497"/>
                    <a:pt x="1182" y="497"/>
                    <a:pt x="1182" y="497"/>
                  </a:cubicBezTo>
                  <a:cubicBezTo>
                    <a:pt x="1182" y="497"/>
                    <a:pt x="1181" y="497"/>
                    <a:pt x="1181" y="497"/>
                  </a:cubicBezTo>
                  <a:moveTo>
                    <a:pt x="1182" y="497"/>
                  </a:moveTo>
                  <a:cubicBezTo>
                    <a:pt x="1182" y="496"/>
                    <a:pt x="1182" y="496"/>
                    <a:pt x="1183" y="496"/>
                  </a:cubicBezTo>
                  <a:cubicBezTo>
                    <a:pt x="1182" y="496"/>
                    <a:pt x="1182" y="496"/>
                    <a:pt x="1182" y="497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3" y="496"/>
                  </a:moveTo>
                  <a:cubicBezTo>
                    <a:pt x="1183" y="496"/>
                    <a:pt x="1183" y="496"/>
                    <a:pt x="1183" y="496"/>
                  </a:cubicBezTo>
                  <a:cubicBezTo>
                    <a:pt x="1183" y="496"/>
                    <a:pt x="1183" y="496"/>
                    <a:pt x="1183" y="496"/>
                  </a:cubicBezTo>
                  <a:moveTo>
                    <a:pt x="1184" y="496"/>
                  </a:moveTo>
                  <a:cubicBezTo>
                    <a:pt x="1184" y="496"/>
                    <a:pt x="1184" y="496"/>
                    <a:pt x="1183" y="496"/>
                  </a:cubicBezTo>
                  <a:cubicBezTo>
                    <a:pt x="1184" y="496"/>
                    <a:pt x="1184" y="496"/>
                    <a:pt x="1184" y="496"/>
                  </a:cubicBezTo>
                  <a:moveTo>
                    <a:pt x="1186" y="497"/>
                  </a:moveTo>
                  <a:cubicBezTo>
                    <a:pt x="1185" y="497"/>
                    <a:pt x="1185" y="496"/>
                    <a:pt x="1184" y="496"/>
                  </a:cubicBezTo>
                  <a:cubicBezTo>
                    <a:pt x="1185" y="496"/>
                    <a:pt x="1185" y="497"/>
                    <a:pt x="1186" y="497"/>
                  </a:cubicBezTo>
                  <a:moveTo>
                    <a:pt x="1186" y="497"/>
                  </a:moveTo>
                  <a:cubicBezTo>
                    <a:pt x="1186" y="497"/>
                    <a:pt x="1186" y="497"/>
                    <a:pt x="1186" y="497"/>
                  </a:cubicBezTo>
                  <a:cubicBezTo>
                    <a:pt x="1186" y="497"/>
                    <a:pt x="1186" y="497"/>
                    <a:pt x="1186" y="497"/>
                  </a:cubicBezTo>
                  <a:moveTo>
                    <a:pt x="1188" y="498"/>
                  </a:moveTo>
                  <a:cubicBezTo>
                    <a:pt x="1188" y="498"/>
                    <a:pt x="1187" y="497"/>
                    <a:pt x="1186" y="497"/>
                  </a:cubicBezTo>
                  <a:cubicBezTo>
                    <a:pt x="1187" y="497"/>
                    <a:pt x="1188" y="498"/>
                    <a:pt x="1188" y="498"/>
                  </a:cubicBezTo>
                  <a:moveTo>
                    <a:pt x="1190" y="499"/>
                  </a:moveTo>
                  <a:cubicBezTo>
                    <a:pt x="1190" y="499"/>
                    <a:pt x="1189" y="499"/>
                    <a:pt x="1188" y="498"/>
                  </a:cubicBezTo>
                  <a:cubicBezTo>
                    <a:pt x="1189" y="499"/>
                    <a:pt x="1190" y="499"/>
                    <a:pt x="1190" y="499"/>
                  </a:cubicBezTo>
                  <a:moveTo>
                    <a:pt x="1192" y="501"/>
                  </a:moveTo>
                  <a:cubicBezTo>
                    <a:pt x="1191" y="501"/>
                    <a:pt x="1190" y="500"/>
                    <a:pt x="1190" y="499"/>
                  </a:cubicBezTo>
                  <a:cubicBezTo>
                    <a:pt x="1190" y="500"/>
                    <a:pt x="1191" y="501"/>
                    <a:pt x="1192" y="501"/>
                  </a:cubicBezTo>
                  <a:moveTo>
                    <a:pt x="1194" y="503"/>
                  </a:moveTo>
                  <a:cubicBezTo>
                    <a:pt x="1193" y="502"/>
                    <a:pt x="1192" y="502"/>
                    <a:pt x="1192" y="501"/>
                  </a:cubicBezTo>
                  <a:cubicBezTo>
                    <a:pt x="1192" y="502"/>
                    <a:pt x="1193" y="502"/>
                    <a:pt x="1194" y="503"/>
                  </a:cubicBezTo>
                  <a:moveTo>
                    <a:pt x="1196" y="506"/>
                  </a:moveTo>
                  <a:cubicBezTo>
                    <a:pt x="1196" y="505"/>
                    <a:pt x="1195" y="504"/>
                    <a:pt x="1194" y="503"/>
                  </a:cubicBezTo>
                  <a:cubicBezTo>
                    <a:pt x="1195" y="504"/>
                    <a:pt x="1196" y="505"/>
                    <a:pt x="1196" y="506"/>
                  </a:cubicBezTo>
                  <a:moveTo>
                    <a:pt x="1197" y="506"/>
                  </a:moveTo>
                  <a:cubicBezTo>
                    <a:pt x="1196" y="506"/>
                    <a:pt x="1196" y="506"/>
                    <a:pt x="1196" y="506"/>
                  </a:cubicBezTo>
                  <a:cubicBezTo>
                    <a:pt x="1196" y="506"/>
                    <a:pt x="1196" y="506"/>
                    <a:pt x="1197" y="506"/>
                  </a:cubicBezTo>
                  <a:moveTo>
                    <a:pt x="1197" y="506"/>
                  </a:moveTo>
                  <a:cubicBezTo>
                    <a:pt x="1197" y="506"/>
                    <a:pt x="1197" y="506"/>
                    <a:pt x="1197" y="506"/>
                  </a:cubicBezTo>
                  <a:cubicBezTo>
                    <a:pt x="1197" y="506"/>
                    <a:pt x="1197" y="506"/>
                    <a:pt x="1197" y="506"/>
                  </a:cubicBezTo>
                  <a:moveTo>
                    <a:pt x="1197" y="506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7" y="507"/>
                    <a:pt x="1197" y="507"/>
                    <a:pt x="1197" y="506"/>
                  </a:cubicBezTo>
                  <a:moveTo>
                    <a:pt x="1198" y="507"/>
                  </a:moveTo>
                  <a:cubicBezTo>
                    <a:pt x="1197" y="507"/>
                    <a:pt x="1197" y="507"/>
                    <a:pt x="1197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7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7"/>
                  </a:moveTo>
                  <a:cubicBezTo>
                    <a:pt x="1198" y="507"/>
                    <a:pt x="1198" y="507"/>
                    <a:pt x="1198" y="508"/>
                  </a:cubicBezTo>
                  <a:cubicBezTo>
                    <a:pt x="1198" y="507"/>
                    <a:pt x="1198" y="507"/>
                    <a:pt x="1198" y="507"/>
                  </a:cubicBezTo>
                  <a:moveTo>
                    <a:pt x="1198" y="508"/>
                  </a:moveTo>
                  <a:cubicBezTo>
                    <a:pt x="1198" y="508"/>
                    <a:pt x="1199" y="508"/>
                    <a:pt x="1199" y="508"/>
                  </a:cubicBezTo>
                  <a:cubicBezTo>
                    <a:pt x="1199" y="508"/>
                    <a:pt x="1199" y="508"/>
                    <a:pt x="1199" y="508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8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09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09"/>
                  </a:cubicBezTo>
                  <a:moveTo>
                    <a:pt x="1199" y="510"/>
                  </a:moveTo>
                  <a:cubicBezTo>
                    <a:pt x="1199" y="509"/>
                    <a:pt x="1199" y="509"/>
                    <a:pt x="1199" y="509"/>
                  </a:cubicBezTo>
                  <a:cubicBezTo>
                    <a:pt x="1199" y="509"/>
                    <a:pt x="1199" y="509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199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199" y="510"/>
                    <a:pt x="1199" y="510"/>
                    <a:pt x="1199" y="510"/>
                  </a:cubicBezTo>
                  <a:moveTo>
                    <a:pt x="1200" y="510"/>
                  </a:moveTo>
                  <a:cubicBezTo>
                    <a:pt x="1199" y="510"/>
                    <a:pt x="1199" y="510"/>
                    <a:pt x="1199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1200" y="510"/>
                  </a:moveTo>
                  <a:cubicBezTo>
                    <a:pt x="1200" y="510"/>
                    <a:pt x="1200" y="510"/>
                    <a:pt x="1200" y="510"/>
                  </a:cubicBezTo>
                  <a:cubicBezTo>
                    <a:pt x="1200" y="510"/>
                    <a:pt x="1200" y="510"/>
                    <a:pt x="1200" y="510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6" y="509"/>
                    <a:pt x="676" y="509"/>
                    <a:pt x="676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6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6" y="509"/>
                    <a:pt x="676" y="509"/>
                    <a:pt x="676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7" y="509"/>
                  </a:moveTo>
                  <a:cubicBezTo>
                    <a:pt x="677" y="509"/>
                    <a:pt x="677" y="509"/>
                    <a:pt x="677" y="509"/>
                  </a:cubicBezTo>
                  <a:cubicBezTo>
                    <a:pt x="677" y="509"/>
                    <a:pt x="677" y="509"/>
                    <a:pt x="677" y="509"/>
                  </a:cubicBezTo>
                  <a:moveTo>
                    <a:pt x="672" y="509"/>
                  </a:moveTo>
                  <a:cubicBezTo>
                    <a:pt x="671" y="509"/>
                    <a:pt x="671" y="509"/>
                    <a:pt x="671" y="509"/>
                  </a:cubicBezTo>
                  <a:cubicBezTo>
                    <a:pt x="672" y="509"/>
                    <a:pt x="672" y="509"/>
                    <a:pt x="672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4" y="509"/>
                    <a:pt x="673" y="509"/>
                    <a:pt x="672" y="509"/>
                  </a:cubicBezTo>
                  <a:cubicBezTo>
                    <a:pt x="672" y="509"/>
                    <a:pt x="674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75" y="509"/>
                  </a:moveTo>
                  <a:cubicBezTo>
                    <a:pt x="675" y="509"/>
                    <a:pt x="675" y="509"/>
                    <a:pt x="675" y="509"/>
                  </a:cubicBezTo>
                  <a:cubicBezTo>
                    <a:pt x="675" y="509"/>
                    <a:pt x="675" y="509"/>
                    <a:pt x="675" y="509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6" y="506"/>
                  </a:moveTo>
                  <a:cubicBezTo>
                    <a:pt x="646" y="506"/>
                    <a:pt x="646" y="506"/>
                    <a:pt x="646" y="506"/>
                  </a:cubicBezTo>
                  <a:cubicBezTo>
                    <a:pt x="646" y="506"/>
                    <a:pt x="646" y="506"/>
                    <a:pt x="646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6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647" y="506"/>
                  </a:moveTo>
                  <a:cubicBezTo>
                    <a:pt x="647" y="506"/>
                    <a:pt x="647" y="506"/>
                    <a:pt x="647" y="506"/>
                  </a:cubicBezTo>
                  <a:cubicBezTo>
                    <a:pt x="647" y="506"/>
                    <a:pt x="647" y="506"/>
                    <a:pt x="647" y="506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6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6" y="504"/>
                    <a:pt x="706" y="504"/>
                    <a:pt x="706" y="504"/>
                  </a:cubicBezTo>
                  <a:moveTo>
                    <a:pt x="707" y="504"/>
                  </a:moveTo>
                  <a:cubicBezTo>
                    <a:pt x="706" y="504"/>
                    <a:pt x="706" y="504"/>
                    <a:pt x="706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7" y="504"/>
                  </a:moveTo>
                  <a:cubicBezTo>
                    <a:pt x="707" y="504"/>
                    <a:pt x="707" y="504"/>
                    <a:pt x="707" y="504"/>
                  </a:cubicBezTo>
                  <a:cubicBezTo>
                    <a:pt x="707" y="504"/>
                    <a:pt x="707" y="504"/>
                    <a:pt x="707" y="504"/>
                  </a:cubicBezTo>
                  <a:moveTo>
                    <a:pt x="708" y="503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3"/>
                    <a:pt x="708" y="503"/>
                    <a:pt x="708" y="503"/>
                  </a:cubicBezTo>
                  <a:moveTo>
                    <a:pt x="708" y="502"/>
                  </a:moveTo>
                  <a:cubicBezTo>
                    <a:pt x="708" y="503"/>
                    <a:pt x="708" y="503"/>
                    <a:pt x="708" y="503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8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8" y="502"/>
                    <a:pt x="708" y="502"/>
                    <a:pt x="708" y="502"/>
                  </a:cubicBezTo>
                  <a:moveTo>
                    <a:pt x="709" y="502"/>
                  </a:moveTo>
                  <a:cubicBezTo>
                    <a:pt x="708" y="502"/>
                    <a:pt x="708" y="502"/>
                    <a:pt x="708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09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09" y="502"/>
                    <a:pt x="709" y="502"/>
                    <a:pt x="709" y="502"/>
                  </a:cubicBezTo>
                  <a:moveTo>
                    <a:pt x="710" y="502"/>
                  </a:moveTo>
                  <a:cubicBezTo>
                    <a:pt x="709" y="502"/>
                    <a:pt x="709" y="502"/>
                    <a:pt x="709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2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2"/>
                    <a:pt x="710" y="502"/>
                    <a:pt x="710" y="502"/>
                  </a:cubicBezTo>
                  <a:moveTo>
                    <a:pt x="710" y="501"/>
                  </a:moveTo>
                  <a:cubicBezTo>
                    <a:pt x="710" y="502"/>
                    <a:pt x="710" y="502"/>
                    <a:pt x="710" y="502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0" y="501"/>
                  </a:moveTo>
                  <a:cubicBezTo>
                    <a:pt x="710" y="501"/>
                    <a:pt x="710" y="501"/>
                    <a:pt x="710" y="501"/>
                  </a:cubicBezTo>
                  <a:cubicBezTo>
                    <a:pt x="710" y="501"/>
                    <a:pt x="710" y="501"/>
                    <a:pt x="710" y="501"/>
                  </a:cubicBezTo>
                  <a:moveTo>
                    <a:pt x="711" y="501"/>
                  </a:move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cubicBezTo>
                    <a:pt x="711" y="501"/>
                    <a:pt x="711" y="501"/>
                    <a:pt x="711" y="501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18" y="478"/>
                  </a:moveTo>
                  <a:cubicBezTo>
                    <a:pt x="819" y="478"/>
                    <a:pt x="819" y="478"/>
                    <a:pt x="819" y="478"/>
                  </a:cubicBezTo>
                  <a:cubicBezTo>
                    <a:pt x="818" y="478"/>
                    <a:pt x="818" y="478"/>
                    <a:pt x="818" y="478"/>
                  </a:cubicBezTo>
                  <a:cubicBezTo>
                    <a:pt x="818" y="478"/>
                    <a:pt x="818" y="478"/>
                    <a:pt x="818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5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5" y="478"/>
                    <a:pt x="805" y="478"/>
                    <a:pt x="805" y="478"/>
                  </a:cubicBezTo>
                  <a:moveTo>
                    <a:pt x="806" y="478"/>
                  </a:moveTo>
                  <a:cubicBezTo>
                    <a:pt x="805" y="478"/>
                    <a:pt x="805" y="478"/>
                    <a:pt x="805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6" y="478"/>
                  </a:moveTo>
                  <a:cubicBezTo>
                    <a:pt x="806" y="478"/>
                    <a:pt x="806" y="478"/>
                    <a:pt x="806" y="478"/>
                  </a:cubicBezTo>
                  <a:cubicBezTo>
                    <a:pt x="806" y="478"/>
                    <a:pt x="806" y="478"/>
                    <a:pt x="806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7" y="478"/>
                    <a:pt x="807" y="478"/>
                    <a:pt x="807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7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7" y="478"/>
                    <a:pt x="807" y="478"/>
                    <a:pt x="807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8" y="478"/>
                    <a:pt x="808" y="478"/>
                    <a:pt x="808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8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8" y="478"/>
                    <a:pt x="808" y="478"/>
                    <a:pt x="808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09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09" y="478"/>
                    <a:pt x="809" y="478"/>
                    <a:pt x="809" y="478"/>
                  </a:cubicBezTo>
                  <a:moveTo>
                    <a:pt x="810" y="478"/>
                  </a:moveTo>
                  <a:cubicBezTo>
                    <a:pt x="809" y="478"/>
                    <a:pt x="809" y="478"/>
                    <a:pt x="809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810" y="478"/>
                  </a:move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cubicBezTo>
                    <a:pt x="810" y="478"/>
                    <a:pt x="810" y="478"/>
                    <a:pt x="810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7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7" y="478"/>
                    <a:pt x="797" y="478"/>
                    <a:pt x="797" y="478"/>
                  </a:cubicBezTo>
                  <a:moveTo>
                    <a:pt x="798" y="478"/>
                  </a:moveTo>
                  <a:cubicBezTo>
                    <a:pt x="797" y="478"/>
                    <a:pt x="797" y="478"/>
                    <a:pt x="797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8" y="478"/>
                    <a:pt x="798" y="478"/>
                    <a:pt x="798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8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8" y="478"/>
                    <a:pt x="798" y="478"/>
                    <a:pt x="798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799" y="478"/>
                  </a:moveTo>
                  <a:cubicBezTo>
                    <a:pt x="799" y="478"/>
                    <a:pt x="799" y="478"/>
                    <a:pt x="799" y="478"/>
                  </a:cubicBezTo>
                  <a:cubicBezTo>
                    <a:pt x="799" y="478"/>
                    <a:pt x="799" y="478"/>
                    <a:pt x="799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0" y="478"/>
                    <a:pt x="800" y="478"/>
                    <a:pt x="800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0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0" y="478"/>
                    <a:pt x="800" y="478"/>
                    <a:pt x="800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801" y="478"/>
                  </a:moveTo>
                  <a:cubicBezTo>
                    <a:pt x="801" y="478"/>
                    <a:pt x="801" y="478"/>
                    <a:pt x="801" y="478"/>
                  </a:cubicBezTo>
                  <a:cubicBezTo>
                    <a:pt x="801" y="478"/>
                    <a:pt x="801" y="478"/>
                    <a:pt x="801" y="478"/>
                  </a:cubicBezTo>
                  <a:moveTo>
                    <a:pt x="791" y="426"/>
                  </a:moveTo>
                  <a:cubicBezTo>
                    <a:pt x="792" y="426"/>
                    <a:pt x="792" y="426"/>
                    <a:pt x="793" y="426"/>
                  </a:cubicBezTo>
                  <a:cubicBezTo>
                    <a:pt x="792" y="426"/>
                    <a:pt x="792" y="426"/>
                    <a:pt x="791" y="426"/>
                  </a:cubicBezTo>
                  <a:moveTo>
                    <a:pt x="794" y="427"/>
                  </a:moveTo>
                  <a:cubicBezTo>
                    <a:pt x="793" y="427"/>
                    <a:pt x="793" y="426"/>
                    <a:pt x="793" y="426"/>
                  </a:cubicBezTo>
                  <a:cubicBezTo>
                    <a:pt x="793" y="426"/>
                    <a:pt x="793" y="427"/>
                    <a:pt x="794" y="427"/>
                  </a:cubicBezTo>
                  <a:moveTo>
                    <a:pt x="794" y="427"/>
                  </a:moveTo>
                  <a:cubicBezTo>
                    <a:pt x="794" y="427"/>
                    <a:pt x="795" y="427"/>
                    <a:pt x="795" y="428"/>
                  </a:cubicBezTo>
                  <a:cubicBezTo>
                    <a:pt x="795" y="427"/>
                    <a:pt x="794" y="427"/>
                    <a:pt x="794" y="427"/>
                  </a:cubicBezTo>
                  <a:moveTo>
                    <a:pt x="795" y="428"/>
                  </a:moveTo>
                  <a:cubicBezTo>
                    <a:pt x="795" y="428"/>
                    <a:pt x="796" y="428"/>
                    <a:pt x="796" y="428"/>
                  </a:cubicBezTo>
                  <a:cubicBezTo>
                    <a:pt x="796" y="428"/>
                    <a:pt x="795" y="428"/>
                    <a:pt x="795" y="428"/>
                  </a:cubicBezTo>
                  <a:moveTo>
                    <a:pt x="796" y="428"/>
                  </a:moveTo>
                  <a:cubicBezTo>
                    <a:pt x="796" y="428"/>
                    <a:pt x="797" y="429"/>
                    <a:pt x="797" y="429"/>
                  </a:cubicBezTo>
                  <a:cubicBezTo>
                    <a:pt x="797" y="429"/>
                    <a:pt x="796" y="428"/>
                    <a:pt x="796" y="428"/>
                  </a:cubicBezTo>
                  <a:moveTo>
                    <a:pt x="797" y="429"/>
                  </a:moveTo>
                  <a:cubicBezTo>
                    <a:pt x="797" y="429"/>
                    <a:pt x="798" y="429"/>
                    <a:pt x="798" y="430"/>
                  </a:cubicBezTo>
                  <a:cubicBezTo>
                    <a:pt x="798" y="429"/>
                    <a:pt x="797" y="429"/>
                    <a:pt x="797" y="429"/>
                  </a:cubicBezTo>
                  <a:moveTo>
                    <a:pt x="798" y="430"/>
                  </a:moveTo>
                  <a:cubicBezTo>
                    <a:pt x="798" y="430"/>
                    <a:pt x="799" y="430"/>
                    <a:pt x="799" y="430"/>
                  </a:cubicBezTo>
                  <a:cubicBezTo>
                    <a:pt x="799" y="430"/>
                    <a:pt x="798" y="430"/>
                    <a:pt x="798" y="430"/>
                  </a:cubicBezTo>
                  <a:moveTo>
                    <a:pt x="799" y="430"/>
                  </a:moveTo>
                  <a:cubicBezTo>
                    <a:pt x="799" y="431"/>
                    <a:pt x="800" y="431"/>
                    <a:pt x="800" y="431"/>
                  </a:cubicBezTo>
                  <a:cubicBezTo>
                    <a:pt x="800" y="431"/>
                    <a:pt x="799" y="431"/>
                    <a:pt x="799" y="430"/>
                  </a:cubicBezTo>
                  <a:moveTo>
                    <a:pt x="800" y="431"/>
                  </a:moveTo>
                  <a:cubicBezTo>
                    <a:pt x="800" y="431"/>
                    <a:pt x="800" y="432"/>
                    <a:pt x="800" y="432"/>
                  </a:cubicBezTo>
                  <a:cubicBezTo>
                    <a:pt x="800" y="432"/>
                    <a:pt x="800" y="431"/>
                    <a:pt x="800" y="431"/>
                  </a:cubicBezTo>
                  <a:moveTo>
                    <a:pt x="800" y="432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1" y="432"/>
                    <a:pt x="801" y="432"/>
                    <a:pt x="800" y="432"/>
                  </a:cubicBezTo>
                  <a:moveTo>
                    <a:pt x="802" y="433"/>
                  </a:moveTo>
                  <a:cubicBezTo>
                    <a:pt x="801" y="432"/>
                    <a:pt x="801" y="432"/>
                    <a:pt x="801" y="432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2" y="433"/>
                    <a:pt x="802" y="433"/>
                    <a:pt x="802" y="433"/>
                  </a:cubicBezTo>
                  <a:cubicBezTo>
                    <a:pt x="802" y="433"/>
                    <a:pt x="802" y="433"/>
                    <a:pt x="802" y="433"/>
                  </a:cubicBezTo>
                  <a:moveTo>
                    <a:pt x="802" y="433"/>
                  </a:moveTo>
                  <a:cubicBezTo>
                    <a:pt x="803" y="434"/>
                    <a:pt x="803" y="434"/>
                    <a:pt x="803" y="434"/>
                  </a:cubicBezTo>
                  <a:cubicBezTo>
                    <a:pt x="803" y="434"/>
                    <a:pt x="803" y="434"/>
                    <a:pt x="802" y="433"/>
                  </a:cubicBezTo>
                  <a:moveTo>
                    <a:pt x="803" y="434"/>
                  </a:moveTo>
                  <a:cubicBezTo>
                    <a:pt x="803" y="434"/>
                    <a:pt x="803" y="434"/>
                    <a:pt x="803" y="435"/>
                  </a:cubicBezTo>
                  <a:cubicBezTo>
                    <a:pt x="803" y="434"/>
                    <a:pt x="803" y="434"/>
                    <a:pt x="803" y="434"/>
                  </a:cubicBezTo>
                  <a:moveTo>
                    <a:pt x="803" y="435"/>
                  </a:moveTo>
                  <a:cubicBezTo>
                    <a:pt x="803" y="435"/>
                    <a:pt x="804" y="435"/>
                    <a:pt x="804" y="435"/>
                  </a:cubicBezTo>
                  <a:cubicBezTo>
                    <a:pt x="804" y="435"/>
                    <a:pt x="803" y="435"/>
                    <a:pt x="803" y="435"/>
                  </a:cubicBezTo>
                  <a:moveTo>
                    <a:pt x="804" y="435"/>
                  </a:moveTo>
                  <a:cubicBezTo>
                    <a:pt x="804" y="435"/>
                    <a:pt x="804" y="436"/>
                    <a:pt x="804" y="436"/>
                  </a:cubicBezTo>
                  <a:cubicBezTo>
                    <a:pt x="804" y="436"/>
                    <a:pt x="804" y="435"/>
                    <a:pt x="804" y="435"/>
                  </a:cubicBezTo>
                  <a:moveTo>
                    <a:pt x="804" y="436"/>
                  </a:moveTo>
                  <a:cubicBezTo>
                    <a:pt x="804" y="436"/>
                    <a:pt x="804" y="436"/>
                    <a:pt x="804" y="436"/>
                  </a:cubicBezTo>
                  <a:cubicBezTo>
                    <a:pt x="804" y="436"/>
                    <a:pt x="804" y="436"/>
                    <a:pt x="804" y="436"/>
                  </a:cubicBezTo>
                  <a:moveTo>
                    <a:pt x="804" y="436"/>
                  </a:moveTo>
                  <a:cubicBezTo>
                    <a:pt x="804" y="436"/>
                    <a:pt x="805" y="436"/>
                    <a:pt x="805" y="437"/>
                  </a:cubicBezTo>
                  <a:cubicBezTo>
                    <a:pt x="805" y="436"/>
                    <a:pt x="804" y="436"/>
                    <a:pt x="804" y="436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7"/>
                    <a:pt x="805" y="437"/>
                    <a:pt x="805" y="437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5" y="437"/>
                  </a:moveTo>
                  <a:cubicBezTo>
                    <a:pt x="805" y="438"/>
                    <a:pt x="805" y="438"/>
                    <a:pt x="805" y="438"/>
                  </a:cubicBezTo>
                  <a:cubicBezTo>
                    <a:pt x="805" y="437"/>
                    <a:pt x="805" y="437"/>
                    <a:pt x="805" y="437"/>
                  </a:cubicBezTo>
                  <a:moveTo>
                    <a:pt x="806" y="438"/>
                  </a:moveTo>
                  <a:cubicBezTo>
                    <a:pt x="806" y="438"/>
                    <a:pt x="805" y="438"/>
                    <a:pt x="805" y="438"/>
                  </a:cubicBezTo>
                  <a:cubicBezTo>
                    <a:pt x="805" y="438"/>
                    <a:pt x="806" y="438"/>
                    <a:pt x="806" y="438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8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39"/>
                  </a:moveTo>
                  <a:cubicBezTo>
                    <a:pt x="806" y="439"/>
                    <a:pt x="806" y="439"/>
                    <a:pt x="806" y="439"/>
                  </a:cubicBezTo>
                  <a:cubicBezTo>
                    <a:pt x="806" y="439"/>
                    <a:pt x="806" y="439"/>
                    <a:pt x="806" y="439"/>
                  </a:cubicBezTo>
                  <a:moveTo>
                    <a:pt x="806" y="440"/>
                  </a:moveTo>
                  <a:cubicBezTo>
                    <a:pt x="806" y="440"/>
                    <a:pt x="806" y="439"/>
                    <a:pt x="806" y="439"/>
                  </a:cubicBezTo>
                  <a:cubicBezTo>
                    <a:pt x="806" y="439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0"/>
                    <a:pt x="806" y="440"/>
                    <a:pt x="806" y="440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0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0"/>
                    <a:pt x="806" y="440"/>
                    <a:pt x="806" y="440"/>
                  </a:cubicBezTo>
                  <a:moveTo>
                    <a:pt x="806" y="441"/>
                  </a:moveTo>
                  <a:cubicBezTo>
                    <a:pt x="806" y="441"/>
                    <a:pt x="806" y="441"/>
                    <a:pt x="806" y="441"/>
                  </a:cubicBezTo>
                  <a:cubicBezTo>
                    <a:pt x="806" y="441"/>
                    <a:pt x="806" y="441"/>
                    <a:pt x="806" y="441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1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2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2"/>
                    <a:pt x="806" y="442"/>
                    <a:pt x="806" y="442"/>
                  </a:cubicBezTo>
                  <a:moveTo>
                    <a:pt x="806" y="443"/>
                  </a:moveTo>
                  <a:cubicBezTo>
                    <a:pt x="806" y="442"/>
                    <a:pt x="806" y="442"/>
                    <a:pt x="806" y="442"/>
                  </a:cubicBezTo>
                  <a:cubicBezTo>
                    <a:pt x="806" y="443"/>
                    <a:pt x="806" y="443"/>
                    <a:pt x="806" y="443"/>
                  </a:cubicBezTo>
                  <a:moveTo>
                    <a:pt x="807" y="443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3"/>
                    <a:pt x="807" y="443"/>
                    <a:pt x="807" y="443"/>
                  </a:cubicBezTo>
                  <a:cubicBezTo>
                    <a:pt x="807" y="443"/>
                    <a:pt x="807" y="443"/>
                    <a:pt x="807" y="443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4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4"/>
                    <a:pt x="807" y="444"/>
                    <a:pt x="807" y="444"/>
                  </a:cubicBezTo>
                  <a:moveTo>
                    <a:pt x="807" y="445"/>
                  </a:moveTo>
                  <a:cubicBezTo>
                    <a:pt x="807" y="444"/>
                    <a:pt x="807" y="444"/>
                    <a:pt x="807" y="444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5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5"/>
                    <a:pt x="807" y="445"/>
                    <a:pt x="807" y="445"/>
                  </a:cubicBezTo>
                  <a:moveTo>
                    <a:pt x="807" y="446"/>
                  </a:moveTo>
                  <a:cubicBezTo>
                    <a:pt x="807" y="445"/>
                    <a:pt x="807" y="445"/>
                    <a:pt x="807" y="445"/>
                  </a:cubicBezTo>
                  <a:cubicBezTo>
                    <a:pt x="807" y="446"/>
                    <a:pt x="807" y="446"/>
                    <a:pt x="807" y="446"/>
                  </a:cubicBezTo>
                  <a:moveTo>
                    <a:pt x="808" y="446"/>
                  </a:moveTo>
                  <a:cubicBezTo>
                    <a:pt x="807" y="446"/>
                    <a:pt x="807" y="446"/>
                    <a:pt x="807" y="446"/>
                  </a:cubicBezTo>
                  <a:cubicBezTo>
                    <a:pt x="807" y="446"/>
                    <a:pt x="807" y="446"/>
                    <a:pt x="808" y="446"/>
                  </a:cubicBezTo>
                  <a:moveTo>
                    <a:pt x="808" y="446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6"/>
                    <a:pt x="808" y="446"/>
                    <a:pt x="808" y="446"/>
                  </a:cubicBezTo>
                  <a:moveTo>
                    <a:pt x="808" y="447"/>
                  </a:moveTo>
                  <a:cubicBezTo>
                    <a:pt x="808" y="446"/>
                    <a:pt x="808" y="446"/>
                    <a:pt x="808" y="446"/>
                  </a:cubicBezTo>
                  <a:cubicBezTo>
                    <a:pt x="808" y="447"/>
                    <a:pt x="808" y="447"/>
                    <a:pt x="808" y="447"/>
                  </a:cubicBezTo>
                  <a:moveTo>
                    <a:pt x="809" y="447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09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09" y="447"/>
                  </a:cubicBezTo>
                  <a:moveTo>
                    <a:pt x="810" y="447"/>
                  </a:moveTo>
                  <a:cubicBezTo>
                    <a:pt x="809" y="447"/>
                    <a:pt x="809" y="447"/>
                    <a:pt x="809" y="447"/>
                  </a:cubicBezTo>
                  <a:cubicBezTo>
                    <a:pt x="809" y="447"/>
                    <a:pt x="809" y="447"/>
                    <a:pt x="810" y="447"/>
                  </a:cubicBezTo>
                  <a:moveTo>
                    <a:pt x="810" y="447"/>
                  </a:moveTo>
                  <a:cubicBezTo>
                    <a:pt x="810" y="447"/>
                    <a:pt x="810" y="447"/>
                    <a:pt x="810" y="447"/>
                  </a:cubicBezTo>
                  <a:cubicBezTo>
                    <a:pt x="810" y="447"/>
                    <a:pt x="810" y="447"/>
                    <a:pt x="810" y="447"/>
                  </a:cubicBezTo>
                  <a:moveTo>
                    <a:pt x="811" y="448"/>
                  </a:moveTo>
                  <a:cubicBezTo>
                    <a:pt x="810" y="448"/>
                    <a:pt x="810" y="448"/>
                    <a:pt x="810" y="447"/>
                  </a:cubicBezTo>
                  <a:cubicBezTo>
                    <a:pt x="810" y="448"/>
                    <a:pt x="810" y="448"/>
                    <a:pt x="811" y="448"/>
                  </a:cubicBezTo>
                  <a:moveTo>
                    <a:pt x="811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1" y="448"/>
                  </a:cubicBezTo>
                  <a:moveTo>
                    <a:pt x="812" y="448"/>
                  </a:moveTo>
                  <a:cubicBezTo>
                    <a:pt x="811" y="448"/>
                    <a:pt x="811" y="448"/>
                    <a:pt x="811" y="448"/>
                  </a:cubicBezTo>
                  <a:cubicBezTo>
                    <a:pt x="811" y="448"/>
                    <a:pt x="811" y="448"/>
                    <a:pt x="812" y="448"/>
                  </a:cubicBezTo>
                  <a:moveTo>
                    <a:pt x="812" y="448"/>
                  </a:moveTo>
                  <a:cubicBezTo>
                    <a:pt x="812" y="448"/>
                    <a:pt x="812" y="448"/>
                    <a:pt x="812" y="448"/>
                  </a:cubicBezTo>
                  <a:cubicBezTo>
                    <a:pt x="812" y="448"/>
                    <a:pt x="812" y="448"/>
                    <a:pt x="812" y="448"/>
                  </a:cubicBezTo>
                  <a:moveTo>
                    <a:pt x="813" y="449"/>
                  </a:moveTo>
                  <a:cubicBezTo>
                    <a:pt x="813" y="449"/>
                    <a:pt x="813" y="449"/>
                    <a:pt x="812" y="448"/>
                  </a:cubicBezTo>
                  <a:cubicBezTo>
                    <a:pt x="813" y="449"/>
                    <a:pt x="813" y="449"/>
                    <a:pt x="813" y="449"/>
                  </a:cubicBezTo>
                  <a:moveTo>
                    <a:pt x="814" y="449"/>
                  </a:moveTo>
                  <a:cubicBezTo>
                    <a:pt x="814" y="449"/>
                    <a:pt x="814" y="449"/>
                    <a:pt x="813" y="449"/>
                  </a:cubicBezTo>
                  <a:cubicBezTo>
                    <a:pt x="814" y="449"/>
                    <a:pt x="814" y="449"/>
                    <a:pt x="814" y="449"/>
                  </a:cubicBezTo>
                  <a:moveTo>
                    <a:pt x="815" y="449"/>
                  </a:moveTo>
                  <a:cubicBezTo>
                    <a:pt x="815" y="449"/>
                    <a:pt x="815" y="449"/>
                    <a:pt x="814" y="449"/>
                  </a:cubicBezTo>
                  <a:cubicBezTo>
                    <a:pt x="815" y="449"/>
                    <a:pt x="815" y="449"/>
                    <a:pt x="815" y="449"/>
                  </a:cubicBezTo>
                  <a:moveTo>
                    <a:pt x="816" y="450"/>
                  </a:moveTo>
                  <a:cubicBezTo>
                    <a:pt x="816" y="450"/>
                    <a:pt x="815" y="449"/>
                    <a:pt x="815" y="449"/>
                  </a:cubicBezTo>
                  <a:cubicBezTo>
                    <a:pt x="815" y="449"/>
                    <a:pt x="816" y="450"/>
                    <a:pt x="816" y="450"/>
                  </a:cubicBezTo>
                  <a:moveTo>
                    <a:pt x="817" y="450"/>
                  </a:moveTo>
                  <a:cubicBezTo>
                    <a:pt x="817" y="450"/>
                    <a:pt x="817" y="450"/>
                    <a:pt x="816" y="450"/>
                  </a:cubicBezTo>
                  <a:cubicBezTo>
                    <a:pt x="817" y="450"/>
                    <a:pt x="817" y="450"/>
                    <a:pt x="817" y="450"/>
                  </a:cubicBezTo>
                  <a:moveTo>
                    <a:pt x="819" y="450"/>
                  </a:moveTo>
                  <a:cubicBezTo>
                    <a:pt x="818" y="450"/>
                    <a:pt x="818" y="450"/>
                    <a:pt x="817" y="450"/>
                  </a:cubicBezTo>
                  <a:cubicBezTo>
                    <a:pt x="818" y="450"/>
                    <a:pt x="818" y="450"/>
                    <a:pt x="819" y="450"/>
                  </a:cubicBezTo>
                  <a:moveTo>
                    <a:pt x="820" y="451"/>
                  </a:moveTo>
                  <a:cubicBezTo>
                    <a:pt x="819" y="450"/>
                    <a:pt x="819" y="450"/>
                    <a:pt x="819" y="450"/>
                  </a:cubicBezTo>
                  <a:cubicBezTo>
                    <a:pt x="819" y="450"/>
                    <a:pt x="819" y="450"/>
                    <a:pt x="820" y="451"/>
                  </a:cubicBezTo>
                  <a:moveTo>
                    <a:pt x="821" y="451"/>
                  </a:moveTo>
                  <a:cubicBezTo>
                    <a:pt x="821" y="451"/>
                    <a:pt x="820" y="451"/>
                    <a:pt x="820" y="451"/>
                  </a:cubicBezTo>
                  <a:cubicBezTo>
                    <a:pt x="820" y="451"/>
                    <a:pt x="821" y="451"/>
                    <a:pt x="821" y="451"/>
                  </a:cubicBezTo>
                  <a:moveTo>
                    <a:pt x="823" y="451"/>
                  </a:moveTo>
                  <a:cubicBezTo>
                    <a:pt x="822" y="451"/>
                    <a:pt x="822" y="451"/>
                    <a:pt x="821" y="451"/>
                  </a:cubicBezTo>
                  <a:cubicBezTo>
                    <a:pt x="822" y="451"/>
                    <a:pt x="822" y="451"/>
                    <a:pt x="823" y="451"/>
                  </a:cubicBezTo>
                  <a:moveTo>
                    <a:pt x="824" y="451"/>
                  </a:moveTo>
                  <a:cubicBezTo>
                    <a:pt x="824" y="451"/>
                    <a:pt x="823" y="451"/>
                    <a:pt x="823" y="451"/>
                  </a:cubicBezTo>
                  <a:cubicBezTo>
                    <a:pt x="823" y="451"/>
                    <a:pt x="824" y="451"/>
                    <a:pt x="824" y="451"/>
                  </a:cubicBezTo>
                  <a:moveTo>
                    <a:pt x="826" y="452"/>
                  </a:moveTo>
                  <a:cubicBezTo>
                    <a:pt x="825" y="451"/>
                    <a:pt x="825" y="451"/>
                    <a:pt x="824" y="451"/>
                  </a:cubicBezTo>
                  <a:cubicBezTo>
                    <a:pt x="825" y="451"/>
                    <a:pt x="825" y="451"/>
                    <a:pt x="826" y="452"/>
                  </a:cubicBezTo>
                  <a:moveTo>
                    <a:pt x="828" y="452"/>
                  </a:moveTo>
                  <a:cubicBezTo>
                    <a:pt x="827" y="452"/>
                    <a:pt x="827" y="452"/>
                    <a:pt x="826" y="452"/>
                  </a:cubicBezTo>
                  <a:cubicBezTo>
                    <a:pt x="827" y="452"/>
                    <a:pt x="827" y="452"/>
                    <a:pt x="828" y="452"/>
                  </a:cubicBezTo>
                  <a:moveTo>
                    <a:pt x="828" y="452"/>
                  </a:moveTo>
                  <a:cubicBezTo>
                    <a:pt x="830" y="452"/>
                    <a:pt x="830" y="452"/>
                    <a:pt x="830" y="452"/>
                  </a:cubicBezTo>
                  <a:cubicBezTo>
                    <a:pt x="829" y="452"/>
                    <a:pt x="828" y="452"/>
                    <a:pt x="828" y="452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1"/>
                  </a:moveTo>
                  <a:cubicBezTo>
                    <a:pt x="936" y="311"/>
                    <a:pt x="936" y="311"/>
                    <a:pt x="936" y="311"/>
                  </a:cubicBezTo>
                  <a:cubicBezTo>
                    <a:pt x="936" y="311"/>
                    <a:pt x="936" y="311"/>
                    <a:pt x="936" y="311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1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6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6" y="312"/>
                    <a:pt x="936" y="312"/>
                    <a:pt x="936" y="312"/>
                  </a:cubicBezTo>
                  <a:cubicBezTo>
                    <a:pt x="936" y="312"/>
                    <a:pt x="936" y="312"/>
                    <a:pt x="936" y="312"/>
                  </a:cubicBezTo>
                  <a:moveTo>
                    <a:pt x="937" y="312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2"/>
                    <a:pt x="937" y="312"/>
                    <a:pt x="937" y="312"/>
                  </a:cubicBezTo>
                  <a:moveTo>
                    <a:pt x="937" y="313"/>
                  </a:moveTo>
                  <a:cubicBezTo>
                    <a:pt x="937" y="312"/>
                    <a:pt x="937" y="312"/>
                    <a:pt x="937" y="312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3"/>
                    <a:pt x="937" y="313"/>
                    <a:pt x="937" y="313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7" y="313"/>
                  </a:moveTo>
                  <a:cubicBezTo>
                    <a:pt x="937" y="314"/>
                    <a:pt x="937" y="314"/>
                    <a:pt x="937" y="314"/>
                  </a:cubicBezTo>
                  <a:cubicBezTo>
                    <a:pt x="937" y="313"/>
                    <a:pt x="937" y="313"/>
                    <a:pt x="937" y="313"/>
                  </a:cubicBezTo>
                  <a:moveTo>
                    <a:pt x="938" y="315"/>
                  </a:moveTo>
                  <a:cubicBezTo>
                    <a:pt x="938" y="314"/>
                    <a:pt x="937" y="314"/>
                    <a:pt x="937" y="314"/>
                  </a:cubicBezTo>
                  <a:cubicBezTo>
                    <a:pt x="937" y="314"/>
                    <a:pt x="938" y="314"/>
                    <a:pt x="938" y="315"/>
                  </a:cubicBezTo>
                  <a:moveTo>
                    <a:pt x="938" y="315"/>
                  </a:moveTo>
                  <a:cubicBezTo>
                    <a:pt x="938" y="315"/>
                    <a:pt x="938" y="316"/>
                    <a:pt x="938" y="316"/>
                  </a:cubicBezTo>
                  <a:cubicBezTo>
                    <a:pt x="938" y="316"/>
                    <a:pt x="938" y="315"/>
                    <a:pt x="938" y="315"/>
                  </a:cubicBezTo>
                  <a:moveTo>
                    <a:pt x="938" y="316"/>
                  </a:moveTo>
                  <a:cubicBezTo>
                    <a:pt x="938" y="316"/>
                    <a:pt x="939" y="317"/>
                    <a:pt x="939" y="317"/>
                  </a:cubicBezTo>
                  <a:cubicBezTo>
                    <a:pt x="939" y="317"/>
                    <a:pt x="938" y="316"/>
                    <a:pt x="938" y="316"/>
                  </a:cubicBezTo>
                  <a:moveTo>
                    <a:pt x="939" y="317"/>
                  </a:moveTo>
                  <a:cubicBezTo>
                    <a:pt x="939" y="317"/>
                    <a:pt x="939" y="318"/>
                    <a:pt x="939" y="318"/>
                  </a:cubicBezTo>
                  <a:cubicBezTo>
                    <a:pt x="939" y="318"/>
                    <a:pt x="939" y="317"/>
                    <a:pt x="939" y="317"/>
                  </a:cubicBezTo>
                  <a:moveTo>
                    <a:pt x="939" y="318"/>
                  </a:moveTo>
                  <a:cubicBezTo>
                    <a:pt x="940" y="319"/>
                    <a:pt x="940" y="319"/>
                    <a:pt x="940" y="320"/>
                  </a:cubicBezTo>
                  <a:cubicBezTo>
                    <a:pt x="940" y="319"/>
                    <a:pt x="940" y="319"/>
                    <a:pt x="939" y="318"/>
                  </a:cubicBezTo>
                  <a:moveTo>
                    <a:pt x="941" y="321"/>
                  </a:moveTo>
                  <a:cubicBezTo>
                    <a:pt x="940" y="321"/>
                    <a:pt x="940" y="320"/>
                    <a:pt x="940" y="320"/>
                  </a:cubicBezTo>
                  <a:cubicBezTo>
                    <a:pt x="940" y="320"/>
                    <a:pt x="940" y="321"/>
                    <a:pt x="941" y="321"/>
                  </a:cubicBezTo>
                  <a:moveTo>
                    <a:pt x="941" y="322"/>
                  </a:moveTo>
                  <a:cubicBezTo>
                    <a:pt x="941" y="322"/>
                    <a:pt x="941" y="321"/>
                    <a:pt x="941" y="321"/>
                  </a:cubicBezTo>
                  <a:cubicBezTo>
                    <a:pt x="941" y="321"/>
                    <a:pt x="941" y="322"/>
                    <a:pt x="941" y="322"/>
                  </a:cubicBezTo>
                  <a:moveTo>
                    <a:pt x="941" y="323"/>
                  </a:moveTo>
                  <a:cubicBezTo>
                    <a:pt x="941" y="323"/>
                    <a:pt x="941" y="322"/>
                    <a:pt x="941" y="322"/>
                  </a:cubicBezTo>
                  <a:cubicBezTo>
                    <a:pt x="941" y="322"/>
                    <a:pt x="941" y="323"/>
                    <a:pt x="941" y="323"/>
                  </a:cubicBezTo>
                  <a:moveTo>
                    <a:pt x="941" y="323"/>
                  </a:moveTo>
                  <a:cubicBezTo>
                    <a:pt x="941" y="323"/>
                    <a:pt x="941" y="324"/>
                    <a:pt x="942" y="324"/>
                  </a:cubicBezTo>
                  <a:cubicBezTo>
                    <a:pt x="941" y="324"/>
                    <a:pt x="941" y="323"/>
                    <a:pt x="941" y="323"/>
                  </a:cubicBezTo>
                  <a:moveTo>
                    <a:pt x="942" y="324"/>
                  </a:moveTo>
                  <a:cubicBezTo>
                    <a:pt x="942" y="324"/>
                    <a:pt x="942" y="324"/>
                    <a:pt x="942" y="325"/>
                  </a:cubicBezTo>
                  <a:cubicBezTo>
                    <a:pt x="942" y="324"/>
                    <a:pt x="942" y="324"/>
                    <a:pt x="942" y="324"/>
                  </a:cubicBezTo>
                  <a:moveTo>
                    <a:pt x="942" y="325"/>
                  </a:moveTo>
                  <a:cubicBezTo>
                    <a:pt x="942" y="325"/>
                    <a:pt x="942" y="325"/>
                    <a:pt x="942" y="325"/>
                  </a:cubicBezTo>
                  <a:cubicBezTo>
                    <a:pt x="942" y="325"/>
                    <a:pt x="942" y="325"/>
                    <a:pt x="942" y="325"/>
                  </a:cubicBezTo>
                  <a:moveTo>
                    <a:pt x="943" y="327"/>
                  </a:moveTo>
                  <a:cubicBezTo>
                    <a:pt x="942" y="326"/>
                    <a:pt x="942" y="326"/>
                    <a:pt x="942" y="325"/>
                  </a:cubicBezTo>
                  <a:cubicBezTo>
                    <a:pt x="942" y="326"/>
                    <a:pt x="942" y="326"/>
                    <a:pt x="943" y="327"/>
                  </a:cubicBezTo>
                  <a:moveTo>
                    <a:pt x="943" y="328"/>
                  </a:moveTo>
                  <a:cubicBezTo>
                    <a:pt x="943" y="327"/>
                    <a:pt x="943" y="327"/>
                    <a:pt x="943" y="327"/>
                  </a:cubicBezTo>
                  <a:cubicBezTo>
                    <a:pt x="943" y="327"/>
                    <a:pt x="943" y="327"/>
                    <a:pt x="943" y="328"/>
                  </a:cubicBezTo>
                  <a:moveTo>
                    <a:pt x="943" y="328"/>
                  </a:moveTo>
                  <a:cubicBezTo>
                    <a:pt x="943" y="328"/>
                    <a:pt x="943" y="328"/>
                    <a:pt x="943" y="328"/>
                  </a:cubicBezTo>
                  <a:cubicBezTo>
                    <a:pt x="943" y="328"/>
                    <a:pt x="943" y="328"/>
                    <a:pt x="943" y="328"/>
                  </a:cubicBezTo>
                  <a:moveTo>
                    <a:pt x="943" y="329"/>
                  </a:moveTo>
                  <a:cubicBezTo>
                    <a:pt x="943" y="329"/>
                    <a:pt x="943" y="328"/>
                    <a:pt x="943" y="328"/>
                  </a:cubicBezTo>
                  <a:cubicBezTo>
                    <a:pt x="943" y="329"/>
                    <a:pt x="943" y="329"/>
                    <a:pt x="943" y="330"/>
                  </a:cubicBezTo>
                  <a:cubicBezTo>
                    <a:pt x="943" y="330"/>
                    <a:pt x="943" y="329"/>
                    <a:pt x="943" y="329"/>
                  </a:cubicBezTo>
                  <a:moveTo>
                    <a:pt x="975" y="276"/>
                  </a:moveTo>
                  <a:cubicBezTo>
                    <a:pt x="976" y="278"/>
                    <a:pt x="976" y="278"/>
                    <a:pt x="976" y="278"/>
                  </a:cubicBezTo>
                  <a:cubicBezTo>
                    <a:pt x="975" y="277"/>
                    <a:pt x="975" y="277"/>
                    <a:pt x="975" y="276"/>
                  </a:cubicBezTo>
                  <a:moveTo>
                    <a:pt x="976" y="279"/>
                  </a:moveTo>
                  <a:cubicBezTo>
                    <a:pt x="976" y="279"/>
                    <a:pt x="976" y="278"/>
                    <a:pt x="976" y="278"/>
                  </a:cubicBezTo>
                  <a:cubicBezTo>
                    <a:pt x="976" y="278"/>
                    <a:pt x="976" y="279"/>
                    <a:pt x="976" y="279"/>
                  </a:cubicBezTo>
                  <a:moveTo>
                    <a:pt x="976" y="280"/>
                  </a:moveTo>
                  <a:cubicBezTo>
                    <a:pt x="976" y="280"/>
                    <a:pt x="976" y="279"/>
                    <a:pt x="976" y="279"/>
                  </a:cubicBezTo>
                  <a:cubicBezTo>
                    <a:pt x="976" y="279"/>
                    <a:pt x="976" y="280"/>
                    <a:pt x="976" y="280"/>
                  </a:cubicBezTo>
                  <a:moveTo>
                    <a:pt x="976" y="280"/>
                  </a:moveTo>
                  <a:cubicBezTo>
                    <a:pt x="976" y="280"/>
                    <a:pt x="977" y="281"/>
                    <a:pt x="977" y="281"/>
                  </a:cubicBezTo>
                  <a:cubicBezTo>
                    <a:pt x="977" y="281"/>
                    <a:pt x="976" y="280"/>
                    <a:pt x="976" y="280"/>
                  </a:cubicBezTo>
                  <a:moveTo>
                    <a:pt x="977" y="281"/>
                  </a:moveTo>
                  <a:cubicBezTo>
                    <a:pt x="977" y="281"/>
                    <a:pt x="977" y="282"/>
                    <a:pt x="977" y="282"/>
                  </a:cubicBezTo>
                  <a:cubicBezTo>
                    <a:pt x="977" y="282"/>
                    <a:pt x="977" y="281"/>
                    <a:pt x="977" y="281"/>
                  </a:cubicBezTo>
                  <a:moveTo>
                    <a:pt x="978" y="283"/>
                  </a:moveTo>
                  <a:cubicBezTo>
                    <a:pt x="977" y="283"/>
                    <a:pt x="977" y="282"/>
                    <a:pt x="977" y="282"/>
                  </a:cubicBezTo>
                  <a:cubicBezTo>
                    <a:pt x="977" y="282"/>
                    <a:pt x="977" y="283"/>
                    <a:pt x="978" y="283"/>
                  </a:cubicBezTo>
                  <a:moveTo>
                    <a:pt x="978" y="284"/>
                  </a:moveTo>
                  <a:cubicBezTo>
                    <a:pt x="978" y="283"/>
                    <a:pt x="978" y="283"/>
                    <a:pt x="978" y="283"/>
                  </a:cubicBezTo>
                  <a:cubicBezTo>
                    <a:pt x="978" y="283"/>
                    <a:pt x="978" y="283"/>
                    <a:pt x="978" y="284"/>
                  </a:cubicBezTo>
                  <a:moveTo>
                    <a:pt x="978" y="285"/>
                  </a:moveTo>
                  <a:cubicBezTo>
                    <a:pt x="978" y="284"/>
                    <a:pt x="978" y="284"/>
                    <a:pt x="978" y="284"/>
                  </a:cubicBezTo>
                  <a:cubicBezTo>
                    <a:pt x="978" y="284"/>
                    <a:pt x="978" y="284"/>
                    <a:pt x="978" y="285"/>
                  </a:cubicBezTo>
                  <a:moveTo>
                    <a:pt x="979" y="286"/>
                  </a:moveTo>
                  <a:cubicBezTo>
                    <a:pt x="979" y="285"/>
                    <a:pt x="979" y="285"/>
                    <a:pt x="978" y="285"/>
                  </a:cubicBezTo>
                  <a:cubicBezTo>
                    <a:pt x="979" y="285"/>
                    <a:pt x="979" y="285"/>
                    <a:pt x="979" y="286"/>
                  </a:cubicBezTo>
                  <a:moveTo>
                    <a:pt x="979" y="287"/>
                  </a:moveTo>
                  <a:cubicBezTo>
                    <a:pt x="979" y="286"/>
                    <a:pt x="979" y="286"/>
                    <a:pt x="979" y="286"/>
                  </a:cubicBezTo>
                  <a:cubicBezTo>
                    <a:pt x="979" y="286"/>
                    <a:pt x="979" y="286"/>
                    <a:pt x="979" y="287"/>
                  </a:cubicBezTo>
                  <a:moveTo>
                    <a:pt x="980" y="288"/>
                  </a:moveTo>
                  <a:cubicBezTo>
                    <a:pt x="979" y="288"/>
                    <a:pt x="979" y="287"/>
                    <a:pt x="979" y="287"/>
                  </a:cubicBezTo>
                  <a:cubicBezTo>
                    <a:pt x="979" y="287"/>
                    <a:pt x="979" y="288"/>
                    <a:pt x="980" y="288"/>
                  </a:cubicBezTo>
                  <a:moveTo>
                    <a:pt x="980" y="289"/>
                  </a:moveTo>
                  <a:cubicBezTo>
                    <a:pt x="980" y="288"/>
                    <a:pt x="980" y="288"/>
                    <a:pt x="980" y="288"/>
                  </a:cubicBezTo>
                  <a:cubicBezTo>
                    <a:pt x="980" y="288"/>
                    <a:pt x="980" y="288"/>
                    <a:pt x="980" y="289"/>
                  </a:cubicBezTo>
                  <a:moveTo>
                    <a:pt x="980" y="289"/>
                  </a:moveTo>
                  <a:cubicBezTo>
                    <a:pt x="980" y="289"/>
                    <a:pt x="980" y="289"/>
                    <a:pt x="980" y="289"/>
                  </a:cubicBezTo>
                  <a:cubicBezTo>
                    <a:pt x="980" y="289"/>
                    <a:pt x="980" y="289"/>
                    <a:pt x="980" y="289"/>
                  </a:cubicBezTo>
                  <a:moveTo>
                    <a:pt x="981" y="290"/>
                  </a:moveTo>
                  <a:cubicBezTo>
                    <a:pt x="981" y="290"/>
                    <a:pt x="980" y="290"/>
                    <a:pt x="980" y="289"/>
                  </a:cubicBezTo>
                  <a:cubicBezTo>
                    <a:pt x="980" y="290"/>
                    <a:pt x="981" y="290"/>
                    <a:pt x="981" y="290"/>
                  </a:cubicBezTo>
                  <a:moveTo>
                    <a:pt x="981" y="291"/>
                  </a:moveTo>
                  <a:cubicBezTo>
                    <a:pt x="981" y="291"/>
                    <a:pt x="981" y="291"/>
                    <a:pt x="981" y="290"/>
                  </a:cubicBezTo>
                  <a:cubicBezTo>
                    <a:pt x="981" y="291"/>
                    <a:pt x="981" y="291"/>
                    <a:pt x="981" y="291"/>
                  </a:cubicBezTo>
                  <a:moveTo>
                    <a:pt x="981" y="292"/>
                  </a:moveTo>
                  <a:cubicBezTo>
                    <a:pt x="981" y="292"/>
                    <a:pt x="981" y="292"/>
                    <a:pt x="981" y="291"/>
                  </a:cubicBezTo>
                  <a:cubicBezTo>
                    <a:pt x="981" y="292"/>
                    <a:pt x="981" y="292"/>
                    <a:pt x="981" y="292"/>
                  </a:cubicBezTo>
                  <a:moveTo>
                    <a:pt x="982" y="293"/>
                  </a:moveTo>
                  <a:cubicBezTo>
                    <a:pt x="982" y="292"/>
                    <a:pt x="982" y="292"/>
                    <a:pt x="981" y="292"/>
                  </a:cubicBezTo>
                  <a:cubicBezTo>
                    <a:pt x="982" y="292"/>
                    <a:pt x="982" y="292"/>
                    <a:pt x="982" y="293"/>
                  </a:cubicBezTo>
                  <a:moveTo>
                    <a:pt x="983" y="294"/>
                  </a:moveTo>
                  <a:cubicBezTo>
                    <a:pt x="982" y="293"/>
                    <a:pt x="982" y="293"/>
                    <a:pt x="982" y="293"/>
                  </a:cubicBezTo>
                  <a:cubicBezTo>
                    <a:pt x="982" y="293"/>
                    <a:pt x="982" y="293"/>
                    <a:pt x="983" y="294"/>
                  </a:cubicBezTo>
                  <a:moveTo>
                    <a:pt x="983" y="294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3" y="294"/>
                  </a:cubicBezTo>
                  <a:moveTo>
                    <a:pt x="984" y="295"/>
                  </a:moveTo>
                  <a:cubicBezTo>
                    <a:pt x="983" y="294"/>
                    <a:pt x="983" y="294"/>
                    <a:pt x="983" y="294"/>
                  </a:cubicBezTo>
                  <a:cubicBezTo>
                    <a:pt x="983" y="294"/>
                    <a:pt x="983" y="294"/>
                    <a:pt x="984" y="295"/>
                  </a:cubicBezTo>
                  <a:moveTo>
                    <a:pt x="984" y="295"/>
                  </a:moveTo>
                  <a:cubicBezTo>
                    <a:pt x="984" y="295"/>
                    <a:pt x="984" y="295"/>
                    <a:pt x="984" y="295"/>
                  </a:cubicBezTo>
                  <a:cubicBezTo>
                    <a:pt x="984" y="295"/>
                    <a:pt x="984" y="295"/>
                    <a:pt x="984" y="295"/>
                  </a:cubicBezTo>
                  <a:moveTo>
                    <a:pt x="984" y="296"/>
                  </a:moveTo>
                  <a:cubicBezTo>
                    <a:pt x="984" y="296"/>
                    <a:pt x="984" y="296"/>
                    <a:pt x="984" y="295"/>
                  </a:cubicBezTo>
                  <a:cubicBezTo>
                    <a:pt x="984" y="296"/>
                    <a:pt x="984" y="296"/>
                    <a:pt x="984" y="296"/>
                  </a:cubicBezTo>
                  <a:moveTo>
                    <a:pt x="985" y="296"/>
                  </a:moveTo>
                  <a:cubicBezTo>
                    <a:pt x="985" y="296"/>
                    <a:pt x="985" y="296"/>
                    <a:pt x="984" y="296"/>
                  </a:cubicBezTo>
                  <a:cubicBezTo>
                    <a:pt x="985" y="296"/>
                    <a:pt x="985" y="296"/>
                    <a:pt x="985" y="296"/>
                  </a:cubicBezTo>
                  <a:moveTo>
                    <a:pt x="986" y="297"/>
                  </a:moveTo>
                  <a:cubicBezTo>
                    <a:pt x="986" y="297"/>
                    <a:pt x="985" y="296"/>
                    <a:pt x="985" y="296"/>
                  </a:cubicBezTo>
                  <a:cubicBezTo>
                    <a:pt x="985" y="296"/>
                    <a:pt x="986" y="297"/>
                    <a:pt x="986" y="297"/>
                  </a:cubicBezTo>
                  <a:moveTo>
                    <a:pt x="986" y="297"/>
                  </a:moveTo>
                  <a:cubicBezTo>
                    <a:pt x="986" y="297"/>
                    <a:pt x="986" y="297"/>
                    <a:pt x="986" y="297"/>
                  </a:cubicBezTo>
                  <a:cubicBezTo>
                    <a:pt x="986" y="297"/>
                    <a:pt x="986" y="297"/>
                    <a:pt x="986" y="297"/>
                  </a:cubicBezTo>
                  <a:moveTo>
                    <a:pt x="987" y="298"/>
                  </a:moveTo>
                  <a:cubicBezTo>
                    <a:pt x="987" y="297"/>
                    <a:pt x="987" y="297"/>
                    <a:pt x="986" y="297"/>
                  </a:cubicBezTo>
                  <a:cubicBezTo>
                    <a:pt x="987" y="297"/>
                    <a:pt x="987" y="297"/>
                    <a:pt x="987" y="298"/>
                  </a:cubicBezTo>
                  <a:moveTo>
                    <a:pt x="987" y="298"/>
                  </a:moveTo>
                  <a:cubicBezTo>
                    <a:pt x="987" y="298"/>
                    <a:pt x="987" y="298"/>
                    <a:pt x="987" y="298"/>
                  </a:cubicBezTo>
                  <a:cubicBezTo>
                    <a:pt x="987" y="298"/>
                    <a:pt x="987" y="298"/>
                    <a:pt x="987" y="298"/>
                  </a:cubicBezTo>
                  <a:moveTo>
                    <a:pt x="988" y="298"/>
                  </a:moveTo>
                  <a:cubicBezTo>
                    <a:pt x="988" y="298"/>
                    <a:pt x="988" y="298"/>
                    <a:pt x="987" y="298"/>
                  </a:cubicBezTo>
                  <a:cubicBezTo>
                    <a:pt x="988" y="298"/>
                    <a:pt x="988" y="298"/>
                    <a:pt x="988" y="298"/>
                  </a:cubicBezTo>
                  <a:moveTo>
                    <a:pt x="989" y="298"/>
                  </a:moveTo>
                  <a:cubicBezTo>
                    <a:pt x="989" y="298"/>
                    <a:pt x="989" y="298"/>
                    <a:pt x="988" y="298"/>
                  </a:cubicBezTo>
                  <a:cubicBezTo>
                    <a:pt x="989" y="298"/>
                    <a:pt x="989" y="298"/>
                    <a:pt x="989" y="298"/>
                  </a:cubicBezTo>
                  <a:moveTo>
                    <a:pt x="990" y="298"/>
                  </a:moveTo>
                  <a:cubicBezTo>
                    <a:pt x="990" y="298"/>
                    <a:pt x="989" y="298"/>
                    <a:pt x="989" y="298"/>
                  </a:cubicBezTo>
                  <a:cubicBezTo>
                    <a:pt x="989" y="298"/>
                    <a:pt x="990" y="298"/>
                    <a:pt x="990" y="298"/>
                  </a:cubicBezTo>
                  <a:moveTo>
                    <a:pt x="991" y="298"/>
                  </a:moveTo>
                  <a:cubicBezTo>
                    <a:pt x="991" y="298"/>
                    <a:pt x="990" y="298"/>
                    <a:pt x="990" y="298"/>
                  </a:cubicBezTo>
                  <a:cubicBezTo>
                    <a:pt x="990" y="298"/>
                    <a:pt x="991" y="298"/>
                    <a:pt x="991" y="298"/>
                  </a:cubicBezTo>
                  <a:moveTo>
                    <a:pt x="991" y="298"/>
                  </a:moveTo>
                  <a:cubicBezTo>
                    <a:pt x="991" y="298"/>
                    <a:pt x="991" y="298"/>
                    <a:pt x="991" y="298"/>
                  </a:cubicBezTo>
                  <a:cubicBezTo>
                    <a:pt x="991" y="298"/>
                    <a:pt x="991" y="298"/>
                    <a:pt x="991" y="298"/>
                  </a:cubicBezTo>
                  <a:moveTo>
                    <a:pt x="993" y="298"/>
                  </a:moveTo>
                  <a:cubicBezTo>
                    <a:pt x="992" y="298"/>
                    <a:pt x="992" y="298"/>
                    <a:pt x="991" y="298"/>
                  </a:cubicBezTo>
                  <a:cubicBezTo>
                    <a:pt x="992" y="298"/>
                    <a:pt x="992" y="298"/>
                    <a:pt x="993" y="298"/>
                  </a:cubicBezTo>
                  <a:moveTo>
                    <a:pt x="994" y="298"/>
                  </a:moveTo>
                  <a:cubicBezTo>
                    <a:pt x="994" y="298"/>
                    <a:pt x="993" y="298"/>
                    <a:pt x="993" y="298"/>
                  </a:cubicBezTo>
                  <a:cubicBezTo>
                    <a:pt x="993" y="298"/>
                    <a:pt x="994" y="298"/>
                    <a:pt x="994" y="298"/>
                  </a:cubicBezTo>
                  <a:moveTo>
                    <a:pt x="995" y="298"/>
                  </a:moveTo>
                  <a:cubicBezTo>
                    <a:pt x="995" y="298"/>
                    <a:pt x="994" y="298"/>
                    <a:pt x="994" y="298"/>
                  </a:cubicBezTo>
                  <a:cubicBezTo>
                    <a:pt x="994" y="298"/>
                    <a:pt x="995" y="298"/>
                    <a:pt x="995" y="298"/>
                  </a:cubicBezTo>
                  <a:moveTo>
                    <a:pt x="996" y="298"/>
                  </a:moveTo>
                  <a:cubicBezTo>
                    <a:pt x="996" y="298"/>
                    <a:pt x="995" y="298"/>
                    <a:pt x="995" y="298"/>
                  </a:cubicBezTo>
                  <a:cubicBezTo>
                    <a:pt x="995" y="298"/>
                    <a:pt x="996" y="298"/>
                    <a:pt x="996" y="298"/>
                  </a:cubicBezTo>
                  <a:moveTo>
                    <a:pt x="997" y="298"/>
                  </a:moveTo>
                  <a:cubicBezTo>
                    <a:pt x="997" y="298"/>
                    <a:pt x="997" y="298"/>
                    <a:pt x="996" y="298"/>
                  </a:cubicBezTo>
                  <a:cubicBezTo>
                    <a:pt x="997" y="298"/>
                    <a:pt x="997" y="298"/>
                    <a:pt x="997" y="298"/>
                  </a:cubicBezTo>
                  <a:moveTo>
                    <a:pt x="998" y="297"/>
                  </a:moveTo>
                  <a:cubicBezTo>
                    <a:pt x="997" y="297"/>
                    <a:pt x="997" y="297"/>
                    <a:pt x="997" y="298"/>
                  </a:cubicBezTo>
                  <a:cubicBezTo>
                    <a:pt x="997" y="297"/>
                    <a:pt x="997" y="297"/>
                    <a:pt x="998" y="297"/>
                  </a:cubicBezTo>
                  <a:moveTo>
                    <a:pt x="998" y="297"/>
                  </a:moveTo>
                  <a:cubicBezTo>
                    <a:pt x="998" y="297"/>
                    <a:pt x="998" y="297"/>
                    <a:pt x="998" y="297"/>
                  </a:cubicBezTo>
                  <a:cubicBezTo>
                    <a:pt x="998" y="297"/>
                    <a:pt x="998" y="297"/>
                    <a:pt x="998" y="297"/>
                  </a:cubicBezTo>
                  <a:moveTo>
                    <a:pt x="999" y="297"/>
                  </a:moveTo>
                  <a:cubicBezTo>
                    <a:pt x="999" y="297"/>
                    <a:pt x="999" y="297"/>
                    <a:pt x="998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999" y="296"/>
                  </a:moveTo>
                  <a:cubicBezTo>
                    <a:pt x="999" y="296"/>
                    <a:pt x="999" y="297"/>
                    <a:pt x="999" y="297"/>
                  </a:cubicBezTo>
                  <a:cubicBezTo>
                    <a:pt x="999" y="297"/>
                    <a:pt x="999" y="297"/>
                    <a:pt x="999" y="297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0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0" y="296"/>
                    <a:pt x="1000" y="296"/>
                    <a:pt x="1000" y="296"/>
                  </a:cubicBezTo>
                  <a:moveTo>
                    <a:pt x="1001" y="296"/>
                  </a:moveTo>
                  <a:cubicBezTo>
                    <a:pt x="1000" y="296"/>
                    <a:pt x="1000" y="296"/>
                    <a:pt x="1000" y="296"/>
                  </a:cubicBezTo>
                  <a:cubicBezTo>
                    <a:pt x="1001" y="296"/>
                    <a:pt x="1001" y="296"/>
                    <a:pt x="1001" y="296"/>
                  </a:cubicBezTo>
                  <a:moveTo>
                    <a:pt x="1001" y="295"/>
                  </a:moveTo>
                  <a:cubicBezTo>
                    <a:pt x="1001" y="296"/>
                    <a:pt x="1001" y="296"/>
                    <a:pt x="1001" y="296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5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5"/>
                  </a:cubicBezTo>
                  <a:moveTo>
                    <a:pt x="1001" y="294"/>
                  </a:moveTo>
                  <a:cubicBezTo>
                    <a:pt x="1001" y="295"/>
                    <a:pt x="1001" y="295"/>
                    <a:pt x="1001" y="295"/>
                  </a:cubicBezTo>
                  <a:cubicBezTo>
                    <a:pt x="1001" y="295"/>
                    <a:pt x="1001" y="295"/>
                    <a:pt x="1001" y="294"/>
                  </a:cubicBezTo>
                  <a:moveTo>
                    <a:pt x="1002" y="294"/>
                  </a:moveTo>
                  <a:cubicBezTo>
                    <a:pt x="1002" y="294"/>
                    <a:pt x="1001" y="294"/>
                    <a:pt x="1001" y="294"/>
                  </a:cubicBezTo>
                  <a:cubicBezTo>
                    <a:pt x="1001" y="294"/>
                    <a:pt x="1002" y="294"/>
                    <a:pt x="1002" y="294"/>
                  </a:cubicBezTo>
                  <a:moveTo>
                    <a:pt x="1002" y="294"/>
                  </a:moveTo>
                  <a:cubicBezTo>
                    <a:pt x="1002" y="294"/>
                    <a:pt x="1002" y="294"/>
                    <a:pt x="1002" y="294"/>
                  </a:cubicBezTo>
                  <a:cubicBezTo>
                    <a:pt x="1002" y="294"/>
                    <a:pt x="1002" y="294"/>
                    <a:pt x="1002" y="294"/>
                  </a:cubicBezTo>
                  <a:moveTo>
                    <a:pt x="1002" y="293"/>
                  </a:moveTo>
                  <a:cubicBezTo>
                    <a:pt x="1002" y="293"/>
                    <a:pt x="1002" y="294"/>
                    <a:pt x="1002" y="294"/>
                  </a:cubicBezTo>
                  <a:cubicBezTo>
                    <a:pt x="1002" y="294"/>
                    <a:pt x="1002" y="293"/>
                    <a:pt x="1002" y="293"/>
                  </a:cubicBezTo>
                  <a:moveTo>
                    <a:pt x="1002" y="292"/>
                  </a:moveTo>
                  <a:cubicBezTo>
                    <a:pt x="1002" y="292"/>
                    <a:pt x="1002" y="293"/>
                    <a:pt x="1002" y="293"/>
                  </a:cubicBezTo>
                  <a:cubicBezTo>
                    <a:pt x="1002" y="293"/>
                    <a:pt x="1002" y="292"/>
                    <a:pt x="1002" y="292"/>
                  </a:cubicBezTo>
                  <a:moveTo>
                    <a:pt x="1002" y="292"/>
                  </a:moveTo>
                  <a:cubicBezTo>
                    <a:pt x="1002" y="292"/>
                    <a:pt x="1002" y="292"/>
                    <a:pt x="1002" y="292"/>
                  </a:cubicBezTo>
                  <a:cubicBezTo>
                    <a:pt x="1002" y="292"/>
                    <a:pt x="1002" y="292"/>
                    <a:pt x="1002" y="292"/>
                  </a:cubicBezTo>
                  <a:moveTo>
                    <a:pt x="1002" y="291"/>
                  </a:moveTo>
                  <a:cubicBezTo>
                    <a:pt x="1002" y="291"/>
                    <a:pt x="1002" y="292"/>
                    <a:pt x="1002" y="292"/>
                  </a:cubicBezTo>
                  <a:cubicBezTo>
                    <a:pt x="1002" y="292"/>
                    <a:pt x="1002" y="291"/>
                    <a:pt x="1002" y="291"/>
                  </a:cubicBezTo>
                  <a:moveTo>
                    <a:pt x="1002" y="290"/>
                  </a:moveTo>
                  <a:cubicBezTo>
                    <a:pt x="1002" y="291"/>
                    <a:pt x="1002" y="291"/>
                    <a:pt x="1002" y="291"/>
                  </a:cubicBezTo>
                  <a:cubicBezTo>
                    <a:pt x="1002" y="291"/>
                    <a:pt x="1002" y="291"/>
                    <a:pt x="1002" y="290"/>
                  </a:cubicBezTo>
                  <a:moveTo>
                    <a:pt x="1002" y="290"/>
                  </a:moveTo>
                  <a:cubicBezTo>
                    <a:pt x="1002" y="290"/>
                    <a:pt x="1002" y="290"/>
                    <a:pt x="1002" y="289"/>
                  </a:cubicBezTo>
                  <a:cubicBezTo>
                    <a:pt x="1002" y="290"/>
                    <a:pt x="1002" y="290"/>
                    <a:pt x="1002" y="290"/>
                  </a:cubicBezTo>
                  <a:moveTo>
                    <a:pt x="1002" y="289"/>
                  </a:moveTo>
                  <a:cubicBezTo>
                    <a:pt x="1002" y="289"/>
                    <a:pt x="1002" y="289"/>
                    <a:pt x="1002" y="289"/>
                  </a:cubicBezTo>
                  <a:cubicBezTo>
                    <a:pt x="1002" y="289"/>
                    <a:pt x="1002" y="289"/>
                    <a:pt x="1002" y="289"/>
                  </a:cubicBezTo>
                  <a:moveTo>
                    <a:pt x="1002" y="288"/>
                  </a:moveTo>
                  <a:cubicBezTo>
                    <a:pt x="1002" y="288"/>
                    <a:pt x="1002" y="288"/>
                    <a:pt x="1002" y="289"/>
                  </a:cubicBezTo>
                  <a:cubicBezTo>
                    <a:pt x="1002" y="288"/>
                    <a:pt x="1002" y="288"/>
                    <a:pt x="1002" y="288"/>
                  </a:cubicBezTo>
                  <a:moveTo>
                    <a:pt x="1002" y="288"/>
                  </a:moveTo>
                  <a:cubicBezTo>
                    <a:pt x="1002" y="288"/>
                    <a:pt x="1002" y="287"/>
                    <a:pt x="1002" y="287"/>
                  </a:cubicBezTo>
                  <a:cubicBezTo>
                    <a:pt x="1002" y="287"/>
                    <a:pt x="1002" y="288"/>
                    <a:pt x="1002" y="288"/>
                  </a:cubicBezTo>
                  <a:moveTo>
                    <a:pt x="1002" y="286"/>
                  </a:moveTo>
                  <a:cubicBezTo>
                    <a:pt x="1002" y="286"/>
                    <a:pt x="1002" y="286"/>
                    <a:pt x="1002" y="287"/>
                  </a:cubicBezTo>
                  <a:cubicBezTo>
                    <a:pt x="1002" y="286"/>
                    <a:pt x="1002" y="286"/>
                    <a:pt x="1002" y="286"/>
                  </a:cubicBezTo>
                  <a:moveTo>
                    <a:pt x="1002" y="286"/>
                  </a:moveTo>
                  <a:cubicBezTo>
                    <a:pt x="1002" y="285"/>
                    <a:pt x="1002" y="285"/>
                    <a:pt x="1002" y="284"/>
                  </a:cubicBezTo>
                  <a:cubicBezTo>
                    <a:pt x="1002" y="285"/>
                    <a:pt x="1002" y="285"/>
                    <a:pt x="1002" y="286"/>
                  </a:cubicBezTo>
                  <a:moveTo>
                    <a:pt x="1002" y="283"/>
                  </a:moveTo>
                  <a:cubicBezTo>
                    <a:pt x="1002" y="284"/>
                    <a:pt x="1002" y="284"/>
                    <a:pt x="1002" y="284"/>
                  </a:cubicBezTo>
                  <a:cubicBezTo>
                    <a:pt x="1002" y="284"/>
                    <a:pt x="1002" y="284"/>
                    <a:pt x="1002" y="283"/>
                  </a:cubicBezTo>
                  <a:moveTo>
                    <a:pt x="1002" y="283"/>
                  </a:moveTo>
                  <a:cubicBezTo>
                    <a:pt x="1002" y="283"/>
                    <a:pt x="1002" y="283"/>
                    <a:pt x="1002" y="283"/>
                  </a:cubicBezTo>
                  <a:cubicBezTo>
                    <a:pt x="1002" y="283"/>
                    <a:pt x="1002" y="283"/>
                    <a:pt x="1002" y="283"/>
                  </a:cubicBezTo>
                  <a:moveTo>
                    <a:pt x="1002" y="281"/>
                  </a:moveTo>
                  <a:cubicBezTo>
                    <a:pt x="1002" y="281"/>
                    <a:pt x="1002" y="280"/>
                    <a:pt x="1002" y="280"/>
                  </a:cubicBezTo>
                  <a:cubicBezTo>
                    <a:pt x="1002" y="280"/>
                    <a:pt x="1002" y="282"/>
                    <a:pt x="1002" y="281"/>
                  </a:cubicBezTo>
                  <a:cubicBezTo>
                    <a:pt x="1002" y="282"/>
                    <a:pt x="1002" y="282"/>
                    <a:pt x="1002" y="283"/>
                  </a:cubicBezTo>
                  <a:cubicBezTo>
                    <a:pt x="1002" y="282"/>
                    <a:pt x="1002" y="282"/>
                    <a:pt x="1002" y="281"/>
                  </a:cubicBezTo>
                  <a:moveTo>
                    <a:pt x="1017" y="280"/>
                  </a:moveTo>
                  <a:cubicBezTo>
                    <a:pt x="1005" y="273"/>
                    <a:pt x="1005" y="273"/>
                    <a:pt x="1005" y="273"/>
                  </a:cubicBezTo>
                  <a:cubicBezTo>
                    <a:pt x="1008" y="257"/>
                    <a:pt x="1008" y="257"/>
                    <a:pt x="1008" y="257"/>
                  </a:cubicBezTo>
                  <a:cubicBezTo>
                    <a:pt x="1020" y="272"/>
                    <a:pt x="1020" y="272"/>
                    <a:pt x="1020" y="272"/>
                  </a:cubicBezTo>
                  <a:cubicBezTo>
                    <a:pt x="1017" y="280"/>
                    <a:pt x="1017" y="280"/>
                    <a:pt x="1017" y="280"/>
                  </a:cubicBezTo>
                  <a:cubicBezTo>
                    <a:pt x="1030" y="286"/>
                    <a:pt x="1030" y="286"/>
                    <a:pt x="1030" y="286"/>
                  </a:cubicBezTo>
                  <a:cubicBezTo>
                    <a:pt x="1017" y="280"/>
                    <a:pt x="1017" y="280"/>
                    <a:pt x="1017" y="280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9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9"/>
                    <a:pt x="1032" y="229"/>
                    <a:pt x="1032" y="229"/>
                  </a:cubicBezTo>
                  <a:moveTo>
                    <a:pt x="1032" y="228"/>
                  </a:moveTo>
                  <a:cubicBezTo>
                    <a:pt x="1032" y="229"/>
                    <a:pt x="1032" y="229"/>
                    <a:pt x="1032" y="229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2" y="228"/>
                  </a:moveTo>
                  <a:cubicBezTo>
                    <a:pt x="1032" y="228"/>
                    <a:pt x="1032" y="228"/>
                    <a:pt x="1032" y="228"/>
                  </a:cubicBezTo>
                  <a:cubicBezTo>
                    <a:pt x="1032" y="228"/>
                    <a:pt x="1032" y="228"/>
                    <a:pt x="1032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8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8"/>
                    <a:pt x="1031" y="228"/>
                    <a:pt x="1031" y="228"/>
                  </a:cubicBezTo>
                  <a:moveTo>
                    <a:pt x="1031" y="227"/>
                  </a:moveTo>
                  <a:cubicBezTo>
                    <a:pt x="1031" y="228"/>
                    <a:pt x="1031" y="228"/>
                    <a:pt x="1031" y="228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31" y="227"/>
                  </a:moveTo>
                  <a:cubicBezTo>
                    <a:pt x="1031" y="227"/>
                    <a:pt x="1031" y="227"/>
                    <a:pt x="1031" y="227"/>
                  </a:cubicBezTo>
                  <a:cubicBezTo>
                    <a:pt x="1031" y="227"/>
                    <a:pt x="1031" y="227"/>
                    <a:pt x="1031" y="227"/>
                  </a:cubicBezTo>
                  <a:moveTo>
                    <a:pt x="1028" y="233"/>
                  </a:moveTo>
                  <a:cubicBezTo>
                    <a:pt x="1024" y="234"/>
                    <a:pt x="1019" y="235"/>
                    <a:pt x="1015" y="235"/>
                  </a:cubicBezTo>
                  <a:cubicBezTo>
                    <a:pt x="1013" y="235"/>
                    <a:pt x="1010" y="236"/>
                    <a:pt x="1009" y="237"/>
                  </a:cubicBezTo>
                  <a:cubicBezTo>
                    <a:pt x="1008" y="237"/>
                    <a:pt x="1008" y="237"/>
                    <a:pt x="1004" y="244"/>
                  </a:cubicBezTo>
                  <a:cubicBezTo>
                    <a:pt x="1005" y="246"/>
                    <a:pt x="1006" y="249"/>
                    <a:pt x="1007" y="251"/>
                  </a:cubicBezTo>
                  <a:cubicBezTo>
                    <a:pt x="1006" y="249"/>
                    <a:pt x="1005" y="246"/>
                    <a:pt x="1004" y="244"/>
                  </a:cubicBezTo>
                  <a:cubicBezTo>
                    <a:pt x="1002" y="244"/>
                    <a:pt x="1001" y="244"/>
                    <a:pt x="999" y="244"/>
                  </a:cubicBezTo>
                  <a:cubicBezTo>
                    <a:pt x="997" y="240"/>
                    <a:pt x="996" y="235"/>
                    <a:pt x="994" y="230"/>
                  </a:cubicBezTo>
                  <a:cubicBezTo>
                    <a:pt x="992" y="230"/>
                    <a:pt x="991" y="230"/>
                    <a:pt x="989" y="230"/>
                  </a:cubicBezTo>
                  <a:cubicBezTo>
                    <a:pt x="991" y="230"/>
                    <a:pt x="992" y="230"/>
                    <a:pt x="994" y="230"/>
                  </a:cubicBezTo>
                  <a:cubicBezTo>
                    <a:pt x="1004" y="229"/>
                    <a:pt x="1015" y="228"/>
                    <a:pt x="1025" y="226"/>
                  </a:cubicBezTo>
                  <a:cubicBezTo>
                    <a:pt x="1026" y="229"/>
                    <a:pt x="1027" y="231"/>
                    <a:pt x="1028" y="233"/>
                  </a:cubicBezTo>
                  <a:moveTo>
                    <a:pt x="1032" y="226"/>
                  </a:moveTo>
                  <a:cubicBezTo>
                    <a:pt x="1032" y="226"/>
                    <a:pt x="1032" y="225"/>
                    <a:pt x="1032" y="225"/>
                  </a:cubicBezTo>
                  <a:cubicBezTo>
                    <a:pt x="1032" y="225"/>
                    <a:pt x="1032" y="226"/>
                    <a:pt x="1032" y="226"/>
                  </a:cubicBezTo>
                  <a:cubicBezTo>
                    <a:pt x="1032" y="226"/>
                    <a:pt x="1032" y="226"/>
                    <a:pt x="1032" y="226"/>
                  </a:cubicBezTo>
                  <a:moveTo>
                    <a:pt x="1031" y="225"/>
                  </a:moveTo>
                  <a:cubicBezTo>
                    <a:pt x="1031" y="225"/>
                    <a:pt x="1030" y="226"/>
                    <a:pt x="1031" y="227"/>
                  </a:cubicBezTo>
                  <a:cubicBezTo>
                    <a:pt x="1031" y="226"/>
                    <a:pt x="1030" y="226"/>
                    <a:pt x="1031" y="225"/>
                  </a:cubicBezTo>
                  <a:cubicBezTo>
                    <a:pt x="1031" y="225"/>
                    <a:pt x="1031" y="225"/>
                    <a:pt x="1031" y="225"/>
                  </a:cubicBezTo>
                  <a:moveTo>
                    <a:pt x="829" y="337"/>
                  </a:moveTo>
                  <a:cubicBezTo>
                    <a:pt x="829" y="334"/>
                    <a:pt x="829" y="331"/>
                    <a:pt x="829" y="329"/>
                  </a:cubicBezTo>
                  <a:cubicBezTo>
                    <a:pt x="819" y="329"/>
                    <a:pt x="819" y="329"/>
                    <a:pt x="819" y="329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23" y="337"/>
                    <a:pt x="823" y="337"/>
                    <a:pt x="823" y="337"/>
                  </a:cubicBezTo>
                  <a:cubicBezTo>
                    <a:pt x="823" y="342"/>
                    <a:pt x="823" y="347"/>
                    <a:pt x="823" y="353"/>
                  </a:cubicBezTo>
                  <a:cubicBezTo>
                    <a:pt x="829" y="337"/>
                    <a:pt x="829" y="337"/>
                    <a:pt x="829" y="337"/>
                  </a:cubicBezTo>
                  <a:moveTo>
                    <a:pt x="1008" y="578"/>
                  </a:move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moveTo>
                    <a:pt x="1008" y="480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08" y="480"/>
                    <a:pt x="1008" y="480"/>
                    <a:pt x="1008" y="480"/>
                  </a:cubicBezTo>
                  <a:moveTo>
                    <a:pt x="1024" y="461"/>
                  </a:move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moveTo>
                    <a:pt x="1273" y="419"/>
                  </a:moveTo>
                  <a:cubicBezTo>
                    <a:pt x="1233" y="329"/>
                    <a:pt x="1182" y="248"/>
                    <a:pt x="1124" y="179"/>
                  </a:cubicBezTo>
                  <a:cubicBezTo>
                    <a:pt x="1123" y="179"/>
                    <a:pt x="1122" y="179"/>
                    <a:pt x="1120" y="179"/>
                  </a:cubicBezTo>
                  <a:cubicBezTo>
                    <a:pt x="1114" y="181"/>
                    <a:pt x="1107" y="182"/>
                    <a:pt x="1100" y="184"/>
                  </a:cubicBezTo>
                  <a:cubicBezTo>
                    <a:pt x="1091" y="186"/>
                    <a:pt x="1081" y="188"/>
                    <a:pt x="1072" y="190"/>
                  </a:cubicBezTo>
                  <a:cubicBezTo>
                    <a:pt x="1068" y="186"/>
                    <a:pt x="1066" y="181"/>
                    <a:pt x="1063" y="177"/>
                  </a:cubicBezTo>
                  <a:cubicBezTo>
                    <a:pt x="1060" y="178"/>
                    <a:pt x="1058" y="178"/>
                    <a:pt x="1055" y="178"/>
                  </a:cubicBezTo>
                  <a:cubicBezTo>
                    <a:pt x="1065" y="189"/>
                    <a:pt x="1065" y="189"/>
                    <a:pt x="1075" y="197"/>
                  </a:cubicBezTo>
                  <a:cubicBezTo>
                    <a:pt x="1075" y="197"/>
                    <a:pt x="1073" y="197"/>
                    <a:pt x="1072" y="197"/>
                  </a:cubicBezTo>
                  <a:cubicBezTo>
                    <a:pt x="1056" y="207"/>
                    <a:pt x="1056" y="207"/>
                    <a:pt x="1056" y="207"/>
                  </a:cubicBezTo>
                  <a:cubicBezTo>
                    <a:pt x="1054" y="203"/>
                    <a:pt x="1051" y="198"/>
                    <a:pt x="1048" y="194"/>
                  </a:cubicBezTo>
                  <a:cubicBezTo>
                    <a:pt x="1053" y="208"/>
                    <a:pt x="1053" y="208"/>
                    <a:pt x="1053" y="208"/>
                  </a:cubicBezTo>
                  <a:cubicBezTo>
                    <a:pt x="1048" y="194"/>
                    <a:pt x="1048" y="194"/>
                    <a:pt x="1048" y="194"/>
                  </a:cubicBezTo>
                  <a:cubicBezTo>
                    <a:pt x="1046" y="194"/>
                    <a:pt x="1043" y="195"/>
                    <a:pt x="1040" y="195"/>
                  </a:cubicBezTo>
                  <a:cubicBezTo>
                    <a:pt x="1045" y="202"/>
                    <a:pt x="1048" y="209"/>
                    <a:pt x="1052" y="215"/>
                  </a:cubicBezTo>
                  <a:cubicBezTo>
                    <a:pt x="1047" y="216"/>
                    <a:pt x="1041" y="217"/>
                    <a:pt x="1035" y="218"/>
                  </a:cubicBezTo>
                  <a:cubicBezTo>
                    <a:pt x="1034" y="218"/>
                    <a:pt x="1032" y="218"/>
                    <a:pt x="1031" y="218"/>
                  </a:cubicBezTo>
                  <a:cubicBezTo>
                    <a:pt x="1031" y="218"/>
                    <a:pt x="1031" y="218"/>
                    <a:pt x="1031" y="218"/>
                  </a:cubicBezTo>
                  <a:cubicBezTo>
                    <a:pt x="1018" y="220"/>
                    <a:pt x="1004" y="222"/>
                    <a:pt x="991" y="223"/>
                  </a:cubicBezTo>
                  <a:cubicBezTo>
                    <a:pt x="989" y="230"/>
                    <a:pt x="989" y="230"/>
                    <a:pt x="989" y="230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971" y="221"/>
                    <a:pt x="971" y="221"/>
                    <a:pt x="971" y="221"/>
                  </a:cubicBezTo>
                  <a:cubicBezTo>
                    <a:pt x="991" y="223"/>
                    <a:pt x="991" y="223"/>
                    <a:pt x="991" y="223"/>
                  </a:cubicBezTo>
                  <a:cubicBezTo>
                    <a:pt x="1004" y="222"/>
                    <a:pt x="1018" y="220"/>
                    <a:pt x="1031" y="218"/>
                  </a:cubicBezTo>
                  <a:cubicBezTo>
                    <a:pt x="999" y="201"/>
                    <a:pt x="999" y="201"/>
                    <a:pt x="999" y="201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66" y="196"/>
                    <a:pt x="944" y="187"/>
                    <a:pt x="922" y="187"/>
                  </a:cubicBezTo>
                  <a:cubicBezTo>
                    <a:pt x="921" y="187"/>
                    <a:pt x="919" y="187"/>
                    <a:pt x="918" y="187"/>
                  </a:cubicBezTo>
                  <a:cubicBezTo>
                    <a:pt x="911" y="188"/>
                    <a:pt x="911" y="188"/>
                    <a:pt x="902" y="193"/>
                  </a:cubicBezTo>
                  <a:cubicBezTo>
                    <a:pt x="908" y="196"/>
                    <a:pt x="916" y="199"/>
                    <a:pt x="922" y="201"/>
                  </a:cubicBezTo>
                  <a:cubicBezTo>
                    <a:pt x="899" y="195"/>
                    <a:pt x="899" y="195"/>
                    <a:pt x="899" y="195"/>
                  </a:cubicBezTo>
                  <a:cubicBezTo>
                    <a:pt x="872" y="210"/>
                    <a:pt x="872" y="210"/>
                    <a:pt x="872" y="210"/>
                  </a:cubicBezTo>
                  <a:cubicBezTo>
                    <a:pt x="868" y="217"/>
                    <a:pt x="868" y="217"/>
                    <a:pt x="868" y="217"/>
                  </a:cubicBezTo>
                  <a:cubicBezTo>
                    <a:pt x="860" y="224"/>
                    <a:pt x="860" y="224"/>
                    <a:pt x="860" y="224"/>
                  </a:cubicBezTo>
                  <a:cubicBezTo>
                    <a:pt x="851" y="224"/>
                    <a:pt x="851" y="224"/>
                    <a:pt x="851" y="224"/>
                  </a:cubicBezTo>
                  <a:cubicBezTo>
                    <a:pt x="847" y="231"/>
                    <a:pt x="847" y="231"/>
                    <a:pt x="847" y="231"/>
                  </a:cubicBezTo>
                  <a:cubicBezTo>
                    <a:pt x="843" y="246"/>
                    <a:pt x="843" y="246"/>
                    <a:pt x="843" y="246"/>
                  </a:cubicBezTo>
                  <a:cubicBezTo>
                    <a:pt x="829" y="253"/>
                    <a:pt x="829" y="253"/>
                    <a:pt x="829" y="253"/>
                  </a:cubicBezTo>
                  <a:cubicBezTo>
                    <a:pt x="823" y="259"/>
                    <a:pt x="823" y="259"/>
                    <a:pt x="823" y="259"/>
                  </a:cubicBezTo>
                  <a:cubicBezTo>
                    <a:pt x="819" y="268"/>
                    <a:pt x="819" y="268"/>
                    <a:pt x="819" y="268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6" y="275"/>
                    <a:pt x="802" y="275"/>
                    <a:pt x="799" y="275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88" y="297"/>
                    <a:pt x="788" y="297"/>
                    <a:pt x="788" y="297"/>
                  </a:cubicBezTo>
                  <a:cubicBezTo>
                    <a:pt x="789" y="297"/>
                    <a:pt x="791" y="297"/>
                    <a:pt x="793" y="297"/>
                  </a:cubicBezTo>
                  <a:cubicBezTo>
                    <a:pt x="793" y="300"/>
                    <a:pt x="793" y="302"/>
                    <a:pt x="792" y="305"/>
                  </a:cubicBezTo>
                  <a:cubicBezTo>
                    <a:pt x="797" y="323"/>
                    <a:pt x="797" y="323"/>
                    <a:pt x="797" y="323"/>
                  </a:cubicBezTo>
                  <a:cubicBezTo>
                    <a:pt x="818" y="313"/>
                    <a:pt x="818" y="313"/>
                    <a:pt x="818" y="313"/>
                  </a:cubicBezTo>
                  <a:cubicBezTo>
                    <a:pt x="820" y="313"/>
                    <a:pt x="822" y="313"/>
                    <a:pt x="824" y="313"/>
                  </a:cubicBezTo>
                  <a:cubicBezTo>
                    <a:pt x="833" y="306"/>
                    <a:pt x="833" y="306"/>
                    <a:pt x="833" y="306"/>
                  </a:cubicBezTo>
                  <a:cubicBezTo>
                    <a:pt x="840" y="329"/>
                    <a:pt x="840" y="329"/>
                    <a:pt x="840" y="329"/>
                  </a:cubicBezTo>
                  <a:cubicBezTo>
                    <a:pt x="840" y="331"/>
                    <a:pt x="840" y="334"/>
                    <a:pt x="840" y="337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81" y="305"/>
                    <a:pt x="881" y="305"/>
                    <a:pt x="881" y="305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46" y="353"/>
                    <a:pt x="846" y="353"/>
                    <a:pt x="846" y="353"/>
                  </a:cubicBezTo>
                  <a:cubicBezTo>
                    <a:pt x="840" y="337"/>
                    <a:pt x="840" y="337"/>
                    <a:pt x="840" y="337"/>
                  </a:cubicBezTo>
                  <a:cubicBezTo>
                    <a:pt x="829" y="361"/>
                    <a:pt x="829" y="361"/>
                    <a:pt x="829" y="361"/>
                  </a:cubicBezTo>
                  <a:cubicBezTo>
                    <a:pt x="870" y="357"/>
                    <a:pt x="875" y="355"/>
                    <a:pt x="878" y="333"/>
                  </a:cubicBezTo>
                  <a:cubicBezTo>
                    <a:pt x="880" y="321"/>
                    <a:pt x="882" y="320"/>
                    <a:pt x="893" y="312"/>
                  </a:cubicBezTo>
                  <a:cubicBezTo>
                    <a:pt x="893" y="307"/>
                    <a:pt x="892" y="302"/>
                    <a:pt x="891" y="296"/>
                  </a:cubicBezTo>
                  <a:cubicBezTo>
                    <a:pt x="880" y="296"/>
                    <a:pt x="880" y="296"/>
                    <a:pt x="880" y="296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874" y="275"/>
                    <a:pt x="874" y="275"/>
                    <a:pt x="874" y="275"/>
                  </a:cubicBezTo>
                  <a:cubicBezTo>
                    <a:pt x="883" y="267"/>
                    <a:pt x="883" y="267"/>
                    <a:pt x="883" y="26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21" y="236"/>
                    <a:pt x="921" y="236"/>
                    <a:pt x="921" y="236"/>
                  </a:cubicBezTo>
                  <a:cubicBezTo>
                    <a:pt x="924" y="236"/>
                    <a:pt x="927" y="235"/>
                    <a:pt x="930" y="235"/>
                  </a:cubicBezTo>
                  <a:cubicBezTo>
                    <a:pt x="931" y="240"/>
                    <a:pt x="932" y="245"/>
                    <a:pt x="934" y="250"/>
                  </a:cubicBezTo>
                  <a:cubicBezTo>
                    <a:pt x="932" y="245"/>
                    <a:pt x="931" y="240"/>
                    <a:pt x="930" y="235"/>
                  </a:cubicBezTo>
                  <a:cubicBezTo>
                    <a:pt x="927" y="235"/>
                    <a:pt x="924" y="236"/>
                    <a:pt x="921" y="236"/>
                  </a:cubicBezTo>
                  <a:cubicBezTo>
                    <a:pt x="903" y="237"/>
                    <a:pt x="903" y="237"/>
                    <a:pt x="903" y="237"/>
                  </a:cubicBezTo>
                  <a:cubicBezTo>
                    <a:pt x="900" y="251"/>
                    <a:pt x="900" y="251"/>
                    <a:pt x="900" y="251"/>
                  </a:cubicBezTo>
                  <a:cubicBezTo>
                    <a:pt x="902" y="250"/>
                    <a:pt x="902" y="250"/>
                    <a:pt x="902" y="250"/>
                  </a:cubicBezTo>
                  <a:cubicBezTo>
                    <a:pt x="910" y="241"/>
                    <a:pt x="913" y="239"/>
                    <a:pt x="922" y="248"/>
                  </a:cubicBezTo>
                  <a:cubicBezTo>
                    <a:pt x="922" y="251"/>
                    <a:pt x="921" y="255"/>
                    <a:pt x="921" y="258"/>
                  </a:cubicBezTo>
                  <a:cubicBezTo>
                    <a:pt x="908" y="267"/>
                    <a:pt x="908" y="267"/>
                    <a:pt x="908" y="267"/>
                  </a:cubicBezTo>
                  <a:cubicBezTo>
                    <a:pt x="912" y="296"/>
                    <a:pt x="912" y="296"/>
                    <a:pt x="912" y="296"/>
                  </a:cubicBezTo>
                  <a:cubicBezTo>
                    <a:pt x="915" y="296"/>
                    <a:pt x="919" y="296"/>
                    <a:pt x="922" y="295"/>
                  </a:cubicBezTo>
                  <a:cubicBezTo>
                    <a:pt x="929" y="295"/>
                    <a:pt x="936" y="295"/>
                    <a:pt x="943" y="294"/>
                  </a:cubicBezTo>
                  <a:cubicBezTo>
                    <a:pt x="952" y="294"/>
                    <a:pt x="960" y="293"/>
                    <a:pt x="969" y="292"/>
                  </a:cubicBezTo>
                  <a:cubicBezTo>
                    <a:pt x="970" y="295"/>
                    <a:pt x="970" y="297"/>
                    <a:pt x="971" y="300"/>
                  </a:cubicBezTo>
                  <a:cubicBezTo>
                    <a:pt x="943" y="294"/>
                    <a:pt x="943" y="294"/>
                    <a:pt x="943" y="294"/>
                  </a:cubicBezTo>
                  <a:cubicBezTo>
                    <a:pt x="936" y="295"/>
                    <a:pt x="929" y="295"/>
                    <a:pt x="922" y="295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17" y="326"/>
                    <a:pt x="917" y="326"/>
                    <a:pt x="917" y="326"/>
                  </a:cubicBezTo>
                  <a:cubicBezTo>
                    <a:pt x="911" y="367"/>
                    <a:pt x="911" y="367"/>
                    <a:pt x="911" y="367"/>
                  </a:cubicBezTo>
                  <a:cubicBezTo>
                    <a:pt x="881" y="368"/>
                    <a:pt x="881" y="368"/>
                    <a:pt x="881" y="368"/>
                  </a:cubicBezTo>
                  <a:cubicBezTo>
                    <a:pt x="879" y="368"/>
                    <a:pt x="878" y="368"/>
                    <a:pt x="876" y="368"/>
                  </a:cubicBezTo>
                  <a:cubicBezTo>
                    <a:pt x="859" y="376"/>
                    <a:pt x="859" y="376"/>
                    <a:pt x="859" y="376"/>
                  </a:cubicBezTo>
                  <a:cubicBezTo>
                    <a:pt x="857" y="376"/>
                    <a:pt x="855" y="376"/>
                    <a:pt x="853" y="377"/>
                  </a:cubicBezTo>
                  <a:cubicBezTo>
                    <a:pt x="829" y="369"/>
                    <a:pt x="829" y="369"/>
                    <a:pt x="829" y="369"/>
                  </a:cubicBezTo>
                  <a:cubicBezTo>
                    <a:pt x="827" y="369"/>
                    <a:pt x="825" y="369"/>
                    <a:pt x="823" y="369"/>
                  </a:cubicBezTo>
                  <a:cubicBezTo>
                    <a:pt x="823" y="363"/>
                    <a:pt x="823" y="358"/>
                    <a:pt x="823" y="353"/>
                  </a:cubicBezTo>
                  <a:cubicBezTo>
                    <a:pt x="823" y="347"/>
                    <a:pt x="823" y="342"/>
                    <a:pt x="823" y="337"/>
                  </a:cubicBezTo>
                  <a:cubicBezTo>
                    <a:pt x="812" y="345"/>
                    <a:pt x="812" y="345"/>
                    <a:pt x="812" y="345"/>
                  </a:cubicBezTo>
                  <a:cubicBezTo>
                    <a:pt x="812" y="347"/>
                    <a:pt x="812" y="350"/>
                    <a:pt x="812" y="353"/>
                  </a:cubicBezTo>
                  <a:cubicBezTo>
                    <a:pt x="812" y="355"/>
                    <a:pt x="812" y="357"/>
                    <a:pt x="812" y="361"/>
                  </a:cubicBezTo>
                  <a:cubicBezTo>
                    <a:pt x="812" y="366"/>
                    <a:pt x="812" y="371"/>
                    <a:pt x="812" y="377"/>
                  </a:cubicBezTo>
                  <a:cubicBezTo>
                    <a:pt x="789" y="377"/>
                    <a:pt x="789" y="377"/>
                    <a:pt x="789" y="377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800" y="385"/>
                    <a:pt x="800" y="385"/>
                    <a:pt x="800" y="385"/>
                  </a:cubicBezTo>
                  <a:cubicBezTo>
                    <a:pt x="782" y="393"/>
                    <a:pt x="782" y="393"/>
                    <a:pt x="782" y="393"/>
                  </a:cubicBezTo>
                  <a:cubicBezTo>
                    <a:pt x="778" y="393"/>
                    <a:pt x="774" y="393"/>
                    <a:pt x="770" y="392"/>
                  </a:cubicBezTo>
                  <a:cubicBezTo>
                    <a:pt x="770" y="398"/>
                    <a:pt x="769" y="403"/>
                    <a:pt x="769" y="409"/>
                  </a:cubicBezTo>
                  <a:cubicBezTo>
                    <a:pt x="782" y="412"/>
                    <a:pt x="782" y="412"/>
                    <a:pt x="782" y="412"/>
                  </a:cubicBezTo>
                  <a:cubicBezTo>
                    <a:pt x="769" y="409"/>
                    <a:pt x="769" y="409"/>
                    <a:pt x="769" y="409"/>
                  </a:cubicBezTo>
                  <a:cubicBezTo>
                    <a:pt x="763" y="409"/>
                    <a:pt x="757" y="408"/>
                    <a:pt x="751" y="408"/>
                  </a:cubicBezTo>
                  <a:cubicBezTo>
                    <a:pt x="745" y="418"/>
                    <a:pt x="745" y="418"/>
                    <a:pt x="745" y="418"/>
                  </a:cubicBezTo>
                  <a:cubicBezTo>
                    <a:pt x="737" y="425"/>
                    <a:pt x="737" y="425"/>
                    <a:pt x="737" y="425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687" y="431"/>
                    <a:pt x="687" y="431"/>
                    <a:pt x="687" y="431"/>
                  </a:cubicBezTo>
                  <a:cubicBezTo>
                    <a:pt x="691" y="448"/>
                    <a:pt x="691" y="448"/>
                    <a:pt x="691" y="448"/>
                  </a:cubicBezTo>
                  <a:cubicBezTo>
                    <a:pt x="695" y="448"/>
                    <a:pt x="700" y="448"/>
                    <a:pt x="704" y="448"/>
                  </a:cubicBezTo>
                  <a:cubicBezTo>
                    <a:pt x="705" y="450"/>
                    <a:pt x="705" y="450"/>
                    <a:pt x="705" y="450"/>
                  </a:cubicBezTo>
                  <a:cubicBezTo>
                    <a:pt x="721" y="472"/>
                    <a:pt x="722" y="480"/>
                    <a:pt x="722" y="486"/>
                  </a:cubicBezTo>
                  <a:cubicBezTo>
                    <a:pt x="722" y="484"/>
                    <a:pt x="722" y="482"/>
                    <a:pt x="722" y="481"/>
                  </a:cubicBezTo>
                  <a:cubicBezTo>
                    <a:pt x="720" y="474"/>
                    <a:pt x="717" y="467"/>
                    <a:pt x="705" y="450"/>
                  </a:cubicBezTo>
                  <a:cubicBezTo>
                    <a:pt x="708" y="458"/>
                    <a:pt x="711" y="467"/>
                    <a:pt x="713" y="475"/>
                  </a:cubicBezTo>
                  <a:cubicBezTo>
                    <a:pt x="713" y="481"/>
                    <a:pt x="712" y="486"/>
                    <a:pt x="712" y="492"/>
                  </a:cubicBezTo>
                  <a:cubicBezTo>
                    <a:pt x="711" y="495"/>
                    <a:pt x="711" y="498"/>
                    <a:pt x="711" y="501"/>
                  </a:cubicBezTo>
                  <a:cubicBezTo>
                    <a:pt x="687" y="500"/>
                    <a:pt x="663" y="499"/>
                    <a:pt x="640" y="497"/>
                  </a:cubicBezTo>
                  <a:cubicBezTo>
                    <a:pt x="627" y="562"/>
                    <a:pt x="627" y="562"/>
                    <a:pt x="629" y="567"/>
                  </a:cubicBezTo>
                  <a:cubicBezTo>
                    <a:pt x="629" y="570"/>
                    <a:pt x="628" y="573"/>
                    <a:pt x="628" y="576"/>
                  </a:cubicBezTo>
                  <a:cubicBezTo>
                    <a:pt x="642" y="576"/>
                    <a:pt x="642" y="576"/>
                    <a:pt x="642" y="576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64" y="582"/>
                    <a:pt x="681" y="583"/>
                    <a:pt x="699" y="584"/>
                  </a:cubicBezTo>
                  <a:cubicBezTo>
                    <a:pt x="725" y="532"/>
                    <a:pt x="725" y="532"/>
                    <a:pt x="747" y="528"/>
                  </a:cubicBezTo>
                  <a:cubicBezTo>
                    <a:pt x="750" y="521"/>
                    <a:pt x="754" y="510"/>
                    <a:pt x="757" y="503"/>
                  </a:cubicBezTo>
                  <a:cubicBezTo>
                    <a:pt x="763" y="503"/>
                    <a:pt x="770" y="503"/>
                    <a:pt x="777" y="503"/>
                  </a:cubicBezTo>
                  <a:cubicBezTo>
                    <a:pt x="781" y="503"/>
                    <a:pt x="785" y="504"/>
                    <a:pt x="790" y="504"/>
                  </a:cubicBezTo>
                  <a:cubicBezTo>
                    <a:pt x="785" y="468"/>
                    <a:pt x="785" y="468"/>
                    <a:pt x="785" y="468"/>
                  </a:cubicBezTo>
                  <a:cubicBezTo>
                    <a:pt x="790" y="504"/>
                    <a:pt x="790" y="504"/>
                    <a:pt x="790" y="504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797" y="478"/>
                    <a:pt x="797" y="478"/>
                    <a:pt x="797" y="478"/>
                  </a:cubicBezTo>
                  <a:cubicBezTo>
                    <a:pt x="803" y="495"/>
                    <a:pt x="803" y="495"/>
                    <a:pt x="803" y="495"/>
                  </a:cubicBezTo>
                  <a:cubicBezTo>
                    <a:pt x="810" y="495"/>
                    <a:pt x="817" y="495"/>
                    <a:pt x="823" y="495"/>
                  </a:cubicBezTo>
                  <a:cubicBezTo>
                    <a:pt x="850" y="530"/>
                    <a:pt x="850" y="530"/>
                    <a:pt x="850" y="530"/>
                  </a:cubicBezTo>
                  <a:cubicBezTo>
                    <a:pt x="871" y="539"/>
                    <a:pt x="871" y="539"/>
                    <a:pt x="871" y="539"/>
                  </a:cubicBezTo>
                  <a:cubicBezTo>
                    <a:pt x="885" y="548"/>
                    <a:pt x="885" y="548"/>
                    <a:pt x="885" y="548"/>
                  </a:cubicBezTo>
                  <a:cubicBezTo>
                    <a:pt x="892" y="538"/>
                    <a:pt x="892" y="538"/>
                    <a:pt x="892" y="538"/>
                  </a:cubicBezTo>
                  <a:cubicBezTo>
                    <a:pt x="894" y="538"/>
                    <a:pt x="897" y="538"/>
                    <a:pt x="899" y="538"/>
                  </a:cubicBezTo>
                  <a:cubicBezTo>
                    <a:pt x="885" y="530"/>
                    <a:pt x="885" y="530"/>
                    <a:pt x="885" y="530"/>
                  </a:cubicBezTo>
                  <a:cubicBezTo>
                    <a:pt x="882" y="530"/>
                    <a:pt x="880" y="530"/>
                    <a:pt x="878" y="530"/>
                  </a:cubicBezTo>
                  <a:cubicBezTo>
                    <a:pt x="866" y="515"/>
                    <a:pt x="851" y="497"/>
                    <a:pt x="839" y="482"/>
                  </a:cubicBezTo>
                  <a:cubicBezTo>
                    <a:pt x="856" y="478"/>
                    <a:pt x="856" y="478"/>
                    <a:pt x="856" y="478"/>
                  </a:cubicBezTo>
                  <a:cubicBezTo>
                    <a:pt x="860" y="478"/>
                    <a:pt x="865" y="478"/>
                    <a:pt x="869" y="478"/>
                  </a:cubicBezTo>
                  <a:cubicBezTo>
                    <a:pt x="883" y="503"/>
                    <a:pt x="883" y="503"/>
                    <a:pt x="883" y="503"/>
                  </a:cubicBezTo>
                  <a:cubicBezTo>
                    <a:pt x="904" y="511"/>
                    <a:pt x="904" y="511"/>
                    <a:pt x="904" y="511"/>
                  </a:cubicBezTo>
                  <a:cubicBezTo>
                    <a:pt x="912" y="519"/>
                    <a:pt x="912" y="519"/>
                    <a:pt x="912" y="519"/>
                  </a:cubicBezTo>
                  <a:cubicBezTo>
                    <a:pt x="919" y="529"/>
                    <a:pt x="919" y="529"/>
                    <a:pt x="919" y="529"/>
                  </a:cubicBezTo>
                  <a:cubicBezTo>
                    <a:pt x="919" y="535"/>
                    <a:pt x="920" y="540"/>
                    <a:pt x="920" y="547"/>
                  </a:cubicBezTo>
                  <a:cubicBezTo>
                    <a:pt x="948" y="566"/>
                    <a:pt x="948" y="566"/>
                    <a:pt x="948" y="566"/>
                  </a:cubicBezTo>
                  <a:cubicBezTo>
                    <a:pt x="947" y="537"/>
                    <a:pt x="947" y="537"/>
                    <a:pt x="947" y="537"/>
                  </a:cubicBezTo>
                  <a:cubicBezTo>
                    <a:pt x="954" y="536"/>
                    <a:pt x="961" y="536"/>
                    <a:pt x="968" y="535"/>
                  </a:cubicBezTo>
                  <a:cubicBezTo>
                    <a:pt x="970" y="535"/>
                    <a:pt x="972" y="535"/>
                    <a:pt x="975" y="535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1008" y="480"/>
                    <a:pt x="1008" y="480"/>
                    <a:pt x="1008" y="480"/>
                  </a:cubicBezTo>
                  <a:cubicBezTo>
                    <a:pt x="1013" y="470"/>
                    <a:pt x="1013" y="470"/>
                    <a:pt x="1013" y="470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24" y="461"/>
                    <a:pt x="1024" y="461"/>
                    <a:pt x="1024" y="461"/>
                  </a:cubicBezTo>
                  <a:cubicBezTo>
                    <a:pt x="1028" y="452"/>
                    <a:pt x="1028" y="452"/>
                    <a:pt x="1028" y="452"/>
                  </a:cubicBezTo>
                  <a:cubicBezTo>
                    <a:pt x="1043" y="459"/>
                    <a:pt x="1043" y="459"/>
                    <a:pt x="1043" y="459"/>
                  </a:cubicBezTo>
                  <a:cubicBezTo>
                    <a:pt x="1047" y="459"/>
                    <a:pt x="1052" y="458"/>
                    <a:pt x="1055" y="458"/>
                  </a:cubicBezTo>
                  <a:cubicBezTo>
                    <a:pt x="1058" y="458"/>
                    <a:pt x="1060" y="458"/>
                    <a:pt x="1062" y="458"/>
                  </a:cubicBezTo>
                  <a:cubicBezTo>
                    <a:pt x="1091" y="444"/>
                    <a:pt x="1091" y="444"/>
                    <a:pt x="1091" y="444"/>
                  </a:cubicBezTo>
                  <a:cubicBezTo>
                    <a:pt x="1092" y="480"/>
                    <a:pt x="1092" y="480"/>
                    <a:pt x="1092" y="480"/>
                  </a:cubicBezTo>
                  <a:cubicBezTo>
                    <a:pt x="1122" y="486"/>
                    <a:pt x="1122" y="486"/>
                    <a:pt x="1122" y="486"/>
                  </a:cubicBezTo>
                  <a:cubicBezTo>
                    <a:pt x="1137" y="487"/>
                    <a:pt x="1159" y="489"/>
                    <a:pt x="1175" y="489"/>
                  </a:cubicBezTo>
                  <a:cubicBezTo>
                    <a:pt x="1159" y="489"/>
                    <a:pt x="1137" y="487"/>
                    <a:pt x="1122" y="486"/>
                  </a:cubicBezTo>
                  <a:cubicBezTo>
                    <a:pt x="1138" y="503"/>
                    <a:pt x="1138" y="503"/>
                    <a:pt x="1138" y="503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06" y="524"/>
                    <a:pt x="1075" y="527"/>
                    <a:pt x="1043" y="530"/>
                  </a:cubicBezTo>
                  <a:cubicBezTo>
                    <a:pt x="1003" y="542"/>
                    <a:pt x="1003" y="542"/>
                    <a:pt x="1003" y="542"/>
                  </a:cubicBezTo>
                  <a:cubicBezTo>
                    <a:pt x="1008" y="531"/>
                    <a:pt x="1008" y="531"/>
                    <a:pt x="1008" y="531"/>
                  </a:cubicBezTo>
                  <a:cubicBezTo>
                    <a:pt x="998" y="507"/>
                    <a:pt x="998" y="507"/>
                    <a:pt x="998" y="507"/>
                  </a:cubicBezTo>
                  <a:cubicBezTo>
                    <a:pt x="975" y="535"/>
                    <a:pt x="975" y="535"/>
                    <a:pt x="975" y="535"/>
                  </a:cubicBezTo>
                  <a:cubicBezTo>
                    <a:pt x="979" y="535"/>
                    <a:pt x="984" y="534"/>
                    <a:pt x="988" y="534"/>
                  </a:cubicBezTo>
                  <a:cubicBezTo>
                    <a:pt x="999" y="560"/>
                    <a:pt x="999" y="560"/>
                    <a:pt x="999" y="560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08" y="578"/>
                    <a:pt x="1008" y="578"/>
                    <a:pt x="1008" y="578"/>
                  </a:cubicBezTo>
                  <a:cubicBezTo>
                    <a:pt x="1011" y="581"/>
                    <a:pt x="1011" y="581"/>
                    <a:pt x="1011" y="581"/>
                  </a:cubicBezTo>
                  <a:cubicBezTo>
                    <a:pt x="1057" y="578"/>
                    <a:pt x="1103" y="573"/>
                    <a:pt x="1148" y="568"/>
                  </a:cubicBezTo>
                  <a:cubicBezTo>
                    <a:pt x="1166" y="565"/>
                    <a:pt x="1183" y="562"/>
                    <a:pt x="1200" y="560"/>
                  </a:cubicBezTo>
                  <a:cubicBezTo>
                    <a:pt x="1199" y="555"/>
                    <a:pt x="1199" y="551"/>
                    <a:pt x="1197" y="547"/>
                  </a:cubicBezTo>
                  <a:cubicBezTo>
                    <a:pt x="1193" y="548"/>
                    <a:pt x="1189" y="549"/>
                    <a:pt x="1184" y="549"/>
                  </a:cubicBezTo>
                  <a:cubicBezTo>
                    <a:pt x="1189" y="549"/>
                    <a:pt x="1193" y="548"/>
                    <a:pt x="1197" y="547"/>
                  </a:cubicBezTo>
                  <a:cubicBezTo>
                    <a:pt x="1199" y="551"/>
                    <a:pt x="1199" y="555"/>
                    <a:pt x="1200" y="560"/>
                  </a:cubicBezTo>
                  <a:cubicBezTo>
                    <a:pt x="1212" y="558"/>
                    <a:pt x="1225" y="555"/>
                    <a:pt x="1236" y="553"/>
                  </a:cubicBezTo>
                  <a:cubicBezTo>
                    <a:pt x="1225" y="547"/>
                    <a:pt x="1223" y="527"/>
                    <a:pt x="1219" y="515"/>
                  </a:cubicBezTo>
                  <a:cubicBezTo>
                    <a:pt x="1184" y="477"/>
                    <a:pt x="1184" y="477"/>
                    <a:pt x="1184" y="477"/>
                  </a:cubicBezTo>
                  <a:cubicBezTo>
                    <a:pt x="1181" y="468"/>
                    <a:pt x="1178" y="459"/>
                    <a:pt x="1175" y="451"/>
                  </a:cubicBezTo>
                  <a:cubicBezTo>
                    <a:pt x="1188" y="443"/>
                    <a:pt x="1206" y="433"/>
                    <a:pt x="1219" y="425"/>
                  </a:cubicBezTo>
                  <a:cubicBezTo>
                    <a:pt x="1228" y="431"/>
                    <a:pt x="1228" y="431"/>
                    <a:pt x="1228" y="431"/>
                  </a:cubicBezTo>
                  <a:cubicBezTo>
                    <a:pt x="1219" y="425"/>
                    <a:pt x="1219" y="425"/>
                    <a:pt x="1219" y="425"/>
                  </a:cubicBezTo>
                  <a:cubicBezTo>
                    <a:pt x="1221" y="430"/>
                    <a:pt x="1223" y="435"/>
                    <a:pt x="1225" y="440"/>
                  </a:cubicBezTo>
                  <a:cubicBezTo>
                    <a:pt x="1225" y="440"/>
                    <a:pt x="1226" y="441"/>
                    <a:pt x="1226" y="442"/>
                  </a:cubicBezTo>
                  <a:cubicBezTo>
                    <a:pt x="1219" y="446"/>
                    <a:pt x="1219" y="446"/>
                    <a:pt x="1219" y="446"/>
                  </a:cubicBezTo>
                  <a:cubicBezTo>
                    <a:pt x="1218" y="447"/>
                    <a:pt x="1215" y="450"/>
                    <a:pt x="1214" y="452"/>
                  </a:cubicBezTo>
                  <a:cubicBezTo>
                    <a:pt x="1215" y="456"/>
                    <a:pt x="1215" y="456"/>
                    <a:pt x="1221" y="477"/>
                  </a:cubicBezTo>
                  <a:cubicBezTo>
                    <a:pt x="1228" y="479"/>
                    <a:pt x="1235" y="482"/>
                    <a:pt x="1241" y="484"/>
                  </a:cubicBezTo>
                  <a:cubicBezTo>
                    <a:pt x="1220" y="455"/>
                    <a:pt x="1220" y="455"/>
                    <a:pt x="1220" y="455"/>
                  </a:cubicBezTo>
                  <a:cubicBezTo>
                    <a:pt x="1241" y="484"/>
                    <a:pt x="1241" y="484"/>
                    <a:pt x="1241" y="484"/>
                  </a:cubicBezTo>
                  <a:cubicBezTo>
                    <a:pt x="1243" y="484"/>
                    <a:pt x="1245" y="483"/>
                    <a:pt x="1247" y="483"/>
                  </a:cubicBezTo>
                  <a:cubicBezTo>
                    <a:pt x="1249" y="482"/>
                    <a:pt x="1251" y="482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61" y="489"/>
                    <a:pt x="1261" y="489"/>
                    <a:pt x="1261" y="489"/>
                  </a:cubicBezTo>
                  <a:cubicBezTo>
                    <a:pt x="1267" y="488"/>
                    <a:pt x="1272" y="486"/>
                    <a:pt x="1278" y="486"/>
                  </a:cubicBezTo>
                  <a:cubicBezTo>
                    <a:pt x="1272" y="486"/>
                    <a:pt x="1267" y="488"/>
                    <a:pt x="1261" y="489"/>
                  </a:cubicBezTo>
                  <a:cubicBezTo>
                    <a:pt x="1252" y="481"/>
                    <a:pt x="1252" y="481"/>
                    <a:pt x="1252" y="481"/>
                  </a:cubicBezTo>
                  <a:cubicBezTo>
                    <a:pt x="1251" y="482"/>
                    <a:pt x="1249" y="482"/>
                    <a:pt x="1247" y="483"/>
                  </a:cubicBezTo>
                  <a:cubicBezTo>
                    <a:pt x="1259" y="498"/>
                    <a:pt x="1259" y="498"/>
                    <a:pt x="1259" y="498"/>
                  </a:cubicBezTo>
                  <a:cubicBezTo>
                    <a:pt x="1247" y="501"/>
                    <a:pt x="1247" y="501"/>
                    <a:pt x="1247" y="501"/>
                  </a:cubicBezTo>
                  <a:cubicBezTo>
                    <a:pt x="1269" y="547"/>
                    <a:pt x="1269" y="547"/>
                    <a:pt x="1269" y="547"/>
                  </a:cubicBezTo>
                  <a:cubicBezTo>
                    <a:pt x="1270" y="547"/>
                    <a:pt x="1272" y="546"/>
                    <a:pt x="1274" y="546"/>
                  </a:cubicBezTo>
                  <a:cubicBezTo>
                    <a:pt x="1271" y="536"/>
                    <a:pt x="1268" y="526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3" y="513"/>
                    <a:pt x="1262" y="510"/>
                    <a:pt x="1261" y="507"/>
                  </a:cubicBezTo>
                  <a:cubicBezTo>
                    <a:pt x="1262" y="510"/>
                    <a:pt x="1263" y="513"/>
                    <a:pt x="1264" y="516"/>
                  </a:cubicBezTo>
                  <a:cubicBezTo>
                    <a:pt x="1268" y="526"/>
                    <a:pt x="1271" y="536"/>
                    <a:pt x="1274" y="546"/>
                  </a:cubicBezTo>
                  <a:cubicBezTo>
                    <a:pt x="1290" y="542"/>
                    <a:pt x="1305" y="539"/>
                    <a:pt x="1319" y="535"/>
                  </a:cubicBezTo>
                  <a:cubicBezTo>
                    <a:pt x="1310" y="507"/>
                    <a:pt x="1299" y="479"/>
                    <a:pt x="1288" y="452"/>
                  </a:cubicBezTo>
                  <a:cubicBezTo>
                    <a:pt x="1279" y="459"/>
                    <a:pt x="1279" y="459"/>
                    <a:pt x="1279" y="459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69" y="423"/>
                    <a:pt x="1269" y="423"/>
                    <a:pt x="1269" y="423"/>
                  </a:cubicBezTo>
                  <a:cubicBezTo>
                    <a:pt x="1273" y="419"/>
                    <a:pt x="1273" y="419"/>
                    <a:pt x="1273" y="419"/>
                  </a:cubicBezTo>
                  <a:moveTo>
                    <a:pt x="627" y="168"/>
                  </a:moveTo>
                  <a:cubicBezTo>
                    <a:pt x="638" y="177"/>
                    <a:pt x="638" y="177"/>
                    <a:pt x="638" y="177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27" y="168"/>
                    <a:pt x="627" y="168"/>
                    <a:pt x="627" y="168"/>
                  </a:cubicBezTo>
                  <a:moveTo>
                    <a:pt x="1074" y="139"/>
                  </a:moveTo>
                  <a:cubicBezTo>
                    <a:pt x="1073" y="137"/>
                    <a:pt x="1070" y="135"/>
                    <a:pt x="1069" y="133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72" y="139"/>
                    <a:pt x="1073" y="139"/>
                    <a:pt x="1074" y="139"/>
                  </a:cubicBezTo>
                  <a:moveTo>
                    <a:pt x="1069" y="133"/>
                  </a:moveTo>
                  <a:cubicBezTo>
                    <a:pt x="1072" y="125"/>
                    <a:pt x="1072" y="125"/>
                    <a:pt x="1072" y="125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cubicBezTo>
                    <a:pt x="1063" y="134"/>
                    <a:pt x="1063" y="134"/>
                    <a:pt x="1063" y="134"/>
                  </a:cubicBezTo>
                  <a:cubicBezTo>
                    <a:pt x="1059" y="142"/>
                    <a:pt x="1059" y="142"/>
                    <a:pt x="1059" y="142"/>
                  </a:cubicBezTo>
                  <a:cubicBezTo>
                    <a:pt x="1055" y="150"/>
                    <a:pt x="1055" y="150"/>
                    <a:pt x="1055" y="150"/>
                  </a:cubicBezTo>
                  <a:cubicBezTo>
                    <a:pt x="1063" y="161"/>
                    <a:pt x="1063" y="161"/>
                    <a:pt x="1063" y="161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65" y="153"/>
                    <a:pt x="1065" y="153"/>
                    <a:pt x="1065" y="153"/>
                  </a:cubicBezTo>
                  <a:cubicBezTo>
                    <a:pt x="1082" y="166"/>
                    <a:pt x="1082" y="166"/>
                    <a:pt x="1082" y="166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78" y="152"/>
                    <a:pt x="1078" y="152"/>
                    <a:pt x="1078" y="152"/>
                  </a:cubicBezTo>
                  <a:cubicBezTo>
                    <a:pt x="1076" y="150"/>
                    <a:pt x="1075" y="148"/>
                    <a:pt x="1073" y="146"/>
                  </a:cubicBezTo>
                  <a:cubicBezTo>
                    <a:pt x="1071" y="139"/>
                    <a:pt x="1071" y="139"/>
                    <a:pt x="1071" y="139"/>
                  </a:cubicBezTo>
                  <a:cubicBezTo>
                    <a:pt x="1069" y="133"/>
                    <a:pt x="1069" y="133"/>
                    <a:pt x="1069" y="133"/>
                  </a:cubicBezTo>
                  <a:moveTo>
                    <a:pt x="1061" y="127"/>
                  </a:moveTo>
                  <a:cubicBezTo>
                    <a:pt x="1063" y="134"/>
                    <a:pt x="1063" y="134"/>
                    <a:pt x="1063" y="134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61" y="127"/>
                  </a:moveTo>
                  <a:cubicBezTo>
                    <a:pt x="1058" y="121"/>
                    <a:pt x="1058" y="121"/>
                    <a:pt x="1058" y="121"/>
                  </a:cubicBezTo>
                  <a:cubicBezTo>
                    <a:pt x="1061" y="127"/>
                    <a:pt x="1061" y="127"/>
                    <a:pt x="1061" y="127"/>
                  </a:cubicBezTo>
                  <a:moveTo>
                    <a:pt x="1074" y="123"/>
                  </a:moveTo>
                  <a:cubicBezTo>
                    <a:pt x="1071" y="120"/>
                    <a:pt x="1067" y="117"/>
                    <a:pt x="1065" y="114"/>
                  </a:cubicBezTo>
                  <a:cubicBezTo>
                    <a:pt x="1058" y="121"/>
                    <a:pt x="1058" y="121"/>
                    <a:pt x="1058" y="121"/>
                  </a:cubicBezTo>
                  <a:cubicBezTo>
                    <a:pt x="1072" y="125"/>
                    <a:pt x="1072" y="125"/>
                    <a:pt x="1072" y="125"/>
                  </a:cubicBezTo>
                  <a:cubicBezTo>
                    <a:pt x="1074" y="123"/>
                    <a:pt x="1074" y="123"/>
                    <a:pt x="1074" y="123"/>
                  </a:cubicBezTo>
                  <a:moveTo>
                    <a:pt x="877" y="125"/>
                  </a:moveTo>
                  <a:cubicBezTo>
                    <a:pt x="882" y="125"/>
                    <a:pt x="888" y="125"/>
                    <a:pt x="893" y="124"/>
                  </a:cubicBezTo>
                  <a:cubicBezTo>
                    <a:pt x="891" y="121"/>
                    <a:pt x="890" y="119"/>
                    <a:pt x="887" y="115"/>
                  </a:cubicBezTo>
                  <a:cubicBezTo>
                    <a:pt x="887" y="115"/>
                    <a:pt x="886" y="114"/>
                    <a:pt x="886" y="113"/>
                  </a:cubicBezTo>
                  <a:cubicBezTo>
                    <a:pt x="885" y="112"/>
                    <a:pt x="885" y="112"/>
                    <a:pt x="884" y="112"/>
                  </a:cubicBezTo>
                  <a:cubicBezTo>
                    <a:pt x="876" y="113"/>
                    <a:pt x="876" y="113"/>
                    <a:pt x="874" y="113"/>
                  </a:cubicBezTo>
                  <a:cubicBezTo>
                    <a:pt x="875" y="117"/>
                    <a:pt x="876" y="121"/>
                    <a:pt x="877" y="125"/>
                  </a:cubicBezTo>
                  <a:moveTo>
                    <a:pt x="866" y="119"/>
                  </a:moveTo>
                  <a:cubicBezTo>
                    <a:pt x="868" y="113"/>
                    <a:pt x="868" y="113"/>
                    <a:pt x="868" y="113"/>
                  </a:cubicBezTo>
                  <a:cubicBezTo>
                    <a:pt x="866" y="119"/>
                    <a:pt x="866" y="119"/>
                    <a:pt x="866" y="119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6" y="114"/>
                    <a:pt x="856" y="114"/>
                    <a:pt x="856" y="114"/>
                  </a:cubicBezTo>
                  <a:cubicBezTo>
                    <a:pt x="858" y="108"/>
                    <a:pt x="858" y="108"/>
                    <a:pt x="858" y="108"/>
                  </a:cubicBezTo>
                  <a:cubicBezTo>
                    <a:pt x="857" y="106"/>
                    <a:pt x="857" y="104"/>
                    <a:pt x="857" y="102"/>
                  </a:cubicBezTo>
                  <a:cubicBezTo>
                    <a:pt x="855" y="102"/>
                    <a:pt x="853" y="102"/>
                    <a:pt x="851" y="102"/>
                  </a:cubicBezTo>
                  <a:cubicBezTo>
                    <a:pt x="834" y="114"/>
                    <a:pt x="834" y="114"/>
                    <a:pt x="834" y="114"/>
                  </a:cubicBezTo>
                  <a:cubicBezTo>
                    <a:pt x="840" y="120"/>
                    <a:pt x="840" y="120"/>
                    <a:pt x="840" y="120"/>
                  </a:cubicBezTo>
                  <a:cubicBezTo>
                    <a:pt x="849" y="114"/>
                    <a:pt x="849" y="114"/>
                    <a:pt x="849" y="114"/>
                  </a:cubicBezTo>
                  <a:cubicBezTo>
                    <a:pt x="851" y="114"/>
                    <a:pt x="853" y="114"/>
                    <a:pt x="856" y="114"/>
                  </a:cubicBezTo>
                  <a:cubicBezTo>
                    <a:pt x="853" y="114"/>
                    <a:pt x="851" y="114"/>
                    <a:pt x="849" y="114"/>
                  </a:cubicBezTo>
                  <a:cubicBezTo>
                    <a:pt x="847" y="126"/>
                    <a:pt x="847" y="126"/>
                    <a:pt x="847" y="126"/>
                  </a:cubicBezTo>
                  <a:cubicBezTo>
                    <a:pt x="851" y="132"/>
                    <a:pt x="851" y="132"/>
                    <a:pt x="851" y="132"/>
                  </a:cubicBezTo>
                  <a:cubicBezTo>
                    <a:pt x="852" y="132"/>
                    <a:pt x="853" y="132"/>
                    <a:pt x="855" y="132"/>
                  </a:cubicBezTo>
                  <a:cubicBezTo>
                    <a:pt x="861" y="131"/>
                    <a:pt x="861" y="131"/>
                    <a:pt x="861" y="131"/>
                  </a:cubicBezTo>
                  <a:cubicBezTo>
                    <a:pt x="863" y="119"/>
                    <a:pt x="863" y="119"/>
                    <a:pt x="863" y="119"/>
                  </a:cubicBezTo>
                  <a:cubicBezTo>
                    <a:pt x="864" y="119"/>
                    <a:pt x="865" y="119"/>
                    <a:pt x="866" y="119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6"/>
                  </a:moveTo>
                  <a:cubicBezTo>
                    <a:pt x="879" y="106"/>
                    <a:pt x="879" y="106"/>
                    <a:pt x="879" y="106"/>
                  </a:cubicBezTo>
                  <a:cubicBezTo>
                    <a:pt x="879" y="106"/>
                    <a:pt x="879" y="106"/>
                    <a:pt x="879" y="106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8" y="105"/>
                    <a:pt x="879" y="105"/>
                    <a:pt x="879" y="106"/>
                  </a:cubicBezTo>
                  <a:cubicBezTo>
                    <a:pt x="879" y="106"/>
                    <a:pt x="878" y="105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79" y="104"/>
                  </a:moveTo>
                  <a:cubicBezTo>
                    <a:pt x="879" y="104"/>
                    <a:pt x="879" y="104"/>
                    <a:pt x="879" y="104"/>
                  </a:cubicBezTo>
                  <a:cubicBezTo>
                    <a:pt x="879" y="104"/>
                    <a:pt x="879" y="104"/>
                    <a:pt x="879" y="104"/>
                  </a:cubicBezTo>
                  <a:moveTo>
                    <a:pt x="897" y="106"/>
                  </a:moveTo>
                  <a:cubicBezTo>
                    <a:pt x="896" y="95"/>
                    <a:pt x="896" y="95"/>
                    <a:pt x="896" y="95"/>
                  </a:cubicBezTo>
                  <a:cubicBezTo>
                    <a:pt x="887" y="95"/>
                    <a:pt x="879" y="96"/>
                    <a:pt x="870" y="96"/>
                  </a:cubicBezTo>
                  <a:cubicBezTo>
                    <a:pt x="868" y="96"/>
                    <a:pt x="866" y="97"/>
                    <a:pt x="864" y="97"/>
                  </a:cubicBezTo>
                  <a:cubicBezTo>
                    <a:pt x="862" y="99"/>
                    <a:pt x="859" y="101"/>
                    <a:pt x="857" y="102"/>
                  </a:cubicBezTo>
                  <a:cubicBezTo>
                    <a:pt x="857" y="104"/>
                    <a:pt x="857" y="106"/>
                    <a:pt x="858" y="108"/>
                  </a:cubicBezTo>
                  <a:cubicBezTo>
                    <a:pt x="868" y="113"/>
                    <a:pt x="868" y="113"/>
                    <a:pt x="868" y="113"/>
                  </a:cubicBezTo>
                  <a:cubicBezTo>
                    <a:pt x="873" y="107"/>
                    <a:pt x="873" y="107"/>
                    <a:pt x="873" y="107"/>
                  </a:cubicBezTo>
                  <a:cubicBezTo>
                    <a:pt x="875" y="107"/>
                    <a:pt x="877" y="107"/>
                    <a:pt x="879" y="107"/>
                  </a:cubicBezTo>
                  <a:cubicBezTo>
                    <a:pt x="885" y="107"/>
                    <a:pt x="891" y="107"/>
                    <a:pt x="897" y="106"/>
                  </a:cubicBezTo>
                  <a:cubicBezTo>
                    <a:pt x="896" y="105"/>
                    <a:pt x="896" y="105"/>
                    <a:pt x="895" y="104"/>
                  </a:cubicBezTo>
                  <a:cubicBezTo>
                    <a:pt x="896" y="105"/>
                    <a:pt x="896" y="105"/>
                    <a:pt x="897" y="106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5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5" y="202"/>
                    <a:pt x="535" y="202"/>
                    <a:pt x="535" y="202"/>
                  </a:cubicBezTo>
                  <a:moveTo>
                    <a:pt x="536" y="202"/>
                  </a:moveTo>
                  <a:cubicBezTo>
                    <a:pt x="535" y="202"/>
                    <a:pt x="535" y="202"/>
                    <a:pt x="535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6" y="202"/>
                  </a:moveTo>
                  <a:cubicBezTo>
                    <a:pt x="536" y="202"/>
                    <a:pt x="536" y="202"/>
                    <a:pt x="536" y="202"/>
                  </a:cubicBezTo>
                  <a:cubicBezTo>
                    <a:pt x="536" y="202"/>
                    <a:pt x="536" y="202"/>
                    <a:pt x="536" y="202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2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2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moveTo>
                    <a:pt x="533" y="201"/>
                  </a:moveTo>
                  <a:cubicBezTo>
                    <a:pt x="532" y="201"/>
                    <a:pt x="532" y="201"/>
                    <a:pt x="532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3" y="201"/>
                  </a:move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cubicBezTo>
                    <a:pt x="533" y="201"/>
                    <a:pt x="533" y="201"/>
                    <a:pt x="533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0" y="201"/>
                  </a:move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0" y="201"/>
                    <a:pt x="530" y="201"/>
                    <a:pt x="530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0" y="201"/>
                    <a:pt x="530" y="201"/>
                    <a:pt x="530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531" y="201"/>
                  </a:move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moveTo>
                    <a:pt x="608" y="180"/>
                  </a:moveTo>
                  <a:cubicBezTo>
                    <a:pt x="611" y="175"/>
                    <a:pt x="614" y="171"/>
                    <a:pt x="617" y="167"/>
                  </a:cubicBezTo>
                  <a:cubicBezTo>
                    <a:pt x="614" y="167"/>
                    <a:pt x="612" y="166"/>
                    <a:pt x="610" y="166"/>
                  </a:cubicBezTo>
                  <a:cubicBezTo>
                    <a:pt x="612" y="166"/>
                    <a:pt x="614" y="167"/>
                    <a:pt x="617" y="167"/>
                  </a:cubicBezTo>
                  <a:cubicBezTo>
                    <a:pt x="614" y="171"/>
                    <a:pt x="611" y="175"/>
                    <a:pt x="608" y="180"/>
                  </a:cubicBezTo>
                  <a:moveTo>
                    <a:pt x="601" y="172"/>
                  </a:moveTo>
                  <a:cubicBezTo>
                    <a:pt x="601" y="172"/>
                    <a:pt x="601" y="172"/>
                    <a:pt x="601" y="172"/>
                  </a:cubicBezTo>
                  <a:cubicBezTo>
                    <a:pt x="601" y="172"/>
                    <a:pt x="601" y="172"/>
                    <a:pt x="601" y="172"/>
                  </a:cubicBezTo>
                  <a:moveTo>
                    <a:pt x="602" y="171"/>
                  </a:moveTo>
                  <a:cubicBezTo>
                    <a:pt x="602" y="171"/>
                    <a:pt x="602" y="172"/>
                    <a:pt x="601" y="172"/>
                  </a:cubicBezTo>
                  <a:cubicBezTo>
                    <a:pt x="602" y="172"/>
                    <a:pt x="602" y="171"/>
                    <a:pt x="602" y="171"/>
                  </a:cubicBezTo>
                  <a:moveTo>
                    <a:pt x="603" y="171"/>
                  </a:moveTo>
                  <a:cubicBezTo>
                    <a:pt x="602" y="171"/>
                    <a:pt x="602" y="171"/>
                    <a:pt x="602" y="171"/>
                  </a:cubicBezTo>
                  <a:cubicBezTo>
                    <a:pt x="602" y="171"/>
                    <a:pt x="602" y="171"/>
                    <a:pt x="603" y="171"/>
                  </a:cubicBezTo>
                  <a:moveTo>
                    <a:pt x="603" y="170"/>
                  </a:moveTo>
                  <a:cubicBezTo>
                    <a:pt x="603" y="170"/>
                    <a:pt x="603" y="170"/>
                    <a:pt x="603" y="171"/>
                  </a:cubicBezTo>
                  <a:cubicBezTo>
                    <a:pt x="603" y="170"/>
                    <a:pt x="603" y="170"/>
                    <a:pt x="603" y="170"/>
                  </a:cubicBezTo>
                  <a:moveTo>
                    <a:pt x="604" y="170"/>
                  </a:moveTo>
                  <a:cubicBezTo>
                    <a:pt x="604" y="170"/>
                    <a:pt x="604" y="170"/>
                    <a:pt x="603" y="170"/>
                  </a:cubicBezTo>
                  <a:cubicBezTo>
                    <a:pt x="604" y="170"/>
                    <a:pt x="604" y="170"/>
                    <a:pt x="604" y="170"/>
                  </a:cubicBezTo>
                  <a:moveTo>
                    <a:pt x="604" y="169"/>
                  </a:moveTo>
                  <a:cubicBezTo>
                    <a:pt x="604" y="169"/>
                    <a:pt x="604" y="169"/>
                    <a:pt x="604" y="170"/>
                  </a:cubicBezTo>
                  <a:cubicBezTo>
                    <a:pt x="604" y="169"/>
                    <a:pt x="604" y="169"/>
                    <a:pt x="604" y="169"/>
                  </a:cubicBezTo>
                  <a:moveTo>
                    <a:pt x="605" y="169"/>
                  </a:moveTo>
                  <a:cubicBezTo>
                    <a:pt x="605" y="169"/>
                    <a:pt x="605" y="169"/>
                    <a:pt x="604" y="169"/>
                  </a:cubicBezTo>
                  <a:cubicBezTo>
                    <a:pt x="605" y="169"/>
                    <a:pt x="605" y="169"/>
                    <a:pt x="605" y="169"/>
                  </a:cubicBezTo>
                  <a:moveTo>
                    <a:pt x="605" y="168"/>
                  </a:moveTo>
                  <a:cubicBezTo>
                    <a:pt x="605" y="168"/>
                    <a:pt x="605" y="168"/>
                    <a:pt x="605" y="169"/>
                  </a:cubicBezTo>
                  <a:cubicBezTo>
                    <a:pt x="605" y="168"/>
                    <a:pt x="605" y="168"/>
                    <a:pt x="605" y="168"/>
                  </a:cubicBezTo>
                  <a:moveTo>
                    <a:pt x="607" y="167"/>
                  </a:moveTo>
                  <a:cubicBezTo>
                    <a:pt x="607" y="167"/>
                    <a:pt x="606" y="168"/>
                    <a:pt x="605" y="168"/>
                  </a:cubicBezTo>
                  <a:cubicBezTo>
                    <a:pt x="606" y="168"/>
                    <a:pt x="607" y="167"/>
                    <a:pt x="607" y="167"/>
                  </a:cubicBezTo>
                  <a:moveTo>
                    <a:pt x="608" y="166"/>
                  </a:moveTo>
                  <a:cubicBezTo>
                    <a:pt x="608" y="166"/>
                    <a:pt x="607" y="167"/>
                    <a:pt x="607" y="167"/>
                  </a:cubicBezTo>
                  <a:cubicBezTo>
                    <a:pt x="607" y="167"/>
                    <a:pt x="608" y="166"/>
                    <a:pt x="608" y="166"/>
                  </a:cubicBezTo>
                  <a:moveTo>
                    <a:pt x="609" y="165"/>
                  </a:moveTo>
                  <a:cubicBezTo>
                    <a:pt x="609" y="165"/>
                    <a:pt x="609" y="165"/>
                    <a:pt x="608" y="166"/>
                  </a:cubicBezTo>
                  <a:cubicBezTo>
                    <a:pt x="609" y="165"/>
                    <a:pt x="609" y="165"/>
                    <a:pt x="609" y="165"/>
                  </a:cubicBezTo>
                  <a:moveTo>
                    <a:pt x="610" y="164"/>
                  </a:moveTo>
                  <a:cubicBezTo>
                    <a:pt x="610" y="164"/>
                    <a:pt x="609" y="164"/>
                    <a:pt x="609" y="165"/>
                  </a:cubicBezTo>
                  <a:cubicBezTo>
                    <a:pt x="609" y="164"/>
                    <a:pt x="610" y="164"/>
                    <a:pt x="610" y="164"/>
                  </a:cubicBezTo>
                  <a:moveTo>
                    <a:pt x="611" y="163"/>
                  </a:moveTo>
                  <a:cubicBezTo>
                    <a:pt x="611" y="163"/>
                    <a:pt x="611" y="164"/>
                    <a:pt x="610" y="164"/>
                  </a:cubicBezTo>
                  <a:cubicBezTo>
                    <a:pt x="611" y="164"/>
                    <a:pt x="611" y="163"/>
                    <a:pt x="611" y="163"/>
                  </a:cubicBezTo>
                  <a:moveTo>
                    <a:pt x="611" y="163"/>
                  </a:moveTo>
                  <a:cubicBezTo>
                    <a:pt x="612" y="163"/>
                    <a:pt x="612" y="162"/>
                    <a:pt x="612" y="162"/>
                  </a:cubicBezTo>
                  <a:cubicBezTo>
                    <a:pt x="612" y="162"/>
                    <a:pt x="612" y="163"/>
                    <a:pt x="611" y="163"/>
                  </a:cubicBezTo>
                  <a:moveTo>
                    <a:pt x="612" y="162"/>
                  </a:moveTo>
                  <a:cubicBezTo>
                    <a:pt x="612" y="162"/>
                    <a:pt x="612" y="162"/>
                    <a:pt x="613" y="161"/>
                  </a:cubicBezTo>
                  <a:cubicBezTo>
                    <a:pt x="612" y="162"/>
                    <a:pt x="612" y="162"/>
                    <a:pt x="612" y="162"/>
                  </a:cubicBezTo>
                  <a:moveTo>
                    <a:pt x="613" y="161"/>
                  </a:moveTo>
                  <a:cubicBezTo>
                    <a:pt x="613" y="161"/>
                    <a:pt x="613" y="161"/>
                    <a:pt x="613" y="161"/>
                  </a:cubicBezTo>
                  <a:cubicBezTo>
                    <a:pt x="613" y="161"/>
                    <a:pt x="613" y="161"/>
                    <a:pt x="613" y="161"/>
                  </a:cubicBezTo>
                  <a:moveTo>
                    <a:pt x="613" y="161"/>
                  </a:moveTo>
                  <a:cubicBezTo>
                    <a:pt x="613" y="161"/>
                    <a:pt x="614" y="160"/>
                    <a:pt x="614" y="160"/>
                  </a:cubicBezTo>
                  <a:cubicBezTo>
                    <a:pt x="614" y="160"/>
                    <a:pt x="613" y="161"/>
                    <a:pt x="613" y="161"/>
                  </a:cubicBezTo>
                  <a:moveTo>
                    <a:pt x="614" y="160"/>
                  </a:moveTo>
                  <a:cubicBezTo>
                    <a:pt x="614" y="160"/>
                    <a:pt x="614" y="160"/>
                    <a:pt x="614" y="160"/>
                  </a:cubicBezTo>
                  <a:cubicBezTo>
                    <a:pt x="614" y="160"/>
                    <a:pt x="614" y="160"/>
                    <a:pt x="614" y="160"/>
                  </a:cubicBezTo>
                  <a:moveTo>
                    <a:pt x="615" y="160"/>
                  </a:moveTo>
                  <a:cubicBezTo>
                    <a:pt x="615" y="160"/>
                    <a:pt x="614" y="160"/>
                    <a:pt x="614" y="160"/>
                  </a:cubicBezTo>
                  <a:cubicBezTo>
                    <a:pt x="614" y="160"/>
                    <a:pt x="615" y="160"/>
                    <a:pt x="615" y="160"/>
                  </a:cubicBezTo>
                  <a:moveTo>
                    <a:pt x="615" y="160"/>
                  </a:moveTo>
                  <a:cubicBezTo>
                    <a:pt x="615" y="160"/>
                    <a:pt x="615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5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6" y="160"/>
                    <a:pt x="616" y="160"/>
                  </a:cubicBezTo>
                  <a:cubicBezTo>
                    <a:pt x="616" y="160"/>
                    <a:pt x="616" y="160"/>
                    <a:pt x="616" y="160"/>
                  </a:cubicBezTo>
                  <a:moveTo>
                    <a:pt x="616" y="160"/>
                  </a:moveTo>
                  <a:cubicBezTo>
                    <a:pt x="616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17" y="160"/>
                  </a:moveTo>
                  <a:cubicBezTo>
                    <a:pt x="617" y="160"/>
                    <a:pt x="617" y="160"/>
                    <a:pt x="617" y="160"/>
                  </a:cubicBezTo>
                  <a:cubicBezTo>
                    <a:pt x="617" y="160"/>
                    <a:pt x="617" y="160"/>
                    <a:pt x="617" y="160"/>
                  </a:cubicBezTo>
                  <a:moveTo>
                    <a:pt x="626" y="161"/>
                  </a:moveTo>
                  <a:cubicBezTo>
                    <a:pt x="623" y="161"/>
                    <a:pt x="620" y="160"/>
                    <a:pt x="617" y="160"/>
                  </a:cubicBezTo>
                  <a:cubicBezTo>
                    <a:pt x="618" y="160"/>
                    <a:pt x="619" y="160"/>
                    <a:pt x="619" y="160"/>
                  </a:cubicBezTo>
                  <a:cubicBezTo>
                    <a:pt x="622" y="161"/>
                    <a:pt x="624" y="161"/>
                    <a:pt x="627" y="162"/>
                  </a:cubicBezTo>
                  <a:cubicBezTo>
                    <a:pt x="627" y="162"/>
                    <a:pt x="627" y="162"/>
                    <a:pt x="626" y="161"/>
                  </a:cubicBezTo>
                  <a:moveTo>
                    <a:pt x="630" y="141"/>
                  </a:moveTo>
                  <a:cubicBezTo>
                    <a:pt x="635" y="142"/>
                    <a:pt x="641" y="143"/>
                    <a:pt x="646" y="144"/>
                  </a:cubicBezTo>
                  <a:cubicBezTo>
                    <a:pt x="641" y="143"/>
                    <a:pt x="635" y="142"/>
                    <a:pt x="630" y="141"/>
                  </a:cubicBezTo>
                  <a:moveTo>
                    <a:pt x="653" y="145"/>
                  </a:moveTo>
                  <a:cubicBezTo>
                    <a:pt x="650" y="145"/>
                    <a:pt x="648" y="145"/>
                    <a:pt x="646" y="144"/>
                  </a:cubicBezTo>
                  <a:cubicBezTo>
                    <a:pt x="648" y="145"/>
                    <a:pt x="650" y="145"/>
                    <a:pt x="653" y="145"/>
                  </a:cubicBezTo>
                  <a:moveTo>
                    <a:pt x="652" y="152"/>
                  </a:moveTo>
                  <a:cubicBezTo>
                    <a:pt x="654" y="148"/>
                    <a:pt x="657" y="144"/>
                    <a:pt x="659" y="139"/>
                  </a:cubicBezTo>
                  <a:cubicBezTo>
                    <a:pt x="657" y="144"/>
                    <a:pt x="654" y="148"/>
                    <a:pt x="652" y="152"/>
                  </a:cubicBezTo>
                  <a:moveTo>
                    <a:pt x="659" y="139"/>
                  </a:moveTo>
                  <a:cubicBezTo>
                    <a:pt x="653" y="145"/>
                    <a:pt x="653" y="145"/>
                    <a:pt x="653" y="145"/>
                  </a:cubicBezTo>
                  <a:cubicBezTo>
                    <a:pt x="659" y="139"/>
                    <a:pt x="659" y="139"/>
                    <a:pt x="659" y="139"/>
                  </a:cubicBezTo>
                  <a:moveTo>
                    <a:pt x="687" y="87"/>
                  </a:moveTo>
                  <a:cubicBezTo>
                    <a:pt x="688" y="87"/>
                    <a:pt x="690" y="87"/>
                    <a:pt x="692" y="88"/>
                  </a:cubicBezTo>
                  <a:cubicBezTo>
                    <a:pt x="690" y="87"/>
                    <a:pt x="688" y="87"/>
                    <a:pt x="687" y="87"/>
                  </a:cubicBezTo>
                  <a:moveTo>
                    <a:pt x="692" y="88"/>
                  </a:moveTo>
                  <a:cubicBezTo>
                    <a:pt x="693" y="88"/>
                    <a:pt x="694" y="88"/>
                    <a:pt x="695" y="88"/>
                  </a:cubicBezTo>
                  <a:cubicBezTo>
                    <a:pt x="694" y="88"/>
                    <a:pt x="693" y="88"/>
                    <a:pt x="692" y="88"/>
                  </a:cubicBezTo>
                  <a:moveTo>
                    <a:pt x="689" y="81"/>
                  </a:moveTo>
                  <a:cubicBezTo>
                    <a:pt x="699" y="79"/>
                    <a:pt x="699" y="79"/>
                    <a:pt x="699" y="79"/>
                  </a:cubicBezTo>
                  <a:cubicBezTo>
                    <a:pt x="689" y="81"/>
                    <a:pt x="689" y="81"/>
                    <a:pt x="689" y="81"/>
                  </a:cubicBezTo>
                  <a:cubicBezTo>
                    <a:pt x="686" y="81"/>
                    <a:pt x="683" y="80"/>
                    <a:pt x="679" y="80"/>
                  </a:cubicBezTo>
                  <a:cubicBezTo>
                    <a:pt x="683" y="80"/>
                    <a:pt x="686" y="81"/>
                    <a:pt x="689" y="81"/>
                  </a:cubicBezTo>
                  <a:moveTo>
                    <a:pt x="632" y="63"/>
                  </a:moveTo>
                  <a:cubicBezTo>
                    <a:pt x="630" y="63"/>
                    <a:pt x="629" y="63"/>
                    <a:pt x="628" y="62"/>
                  </a:cubicBezTo>
                  <a:cubicBezTo>
                    <a:pt x="629" y="63"/>
                    <a:pt x="630" y="63"/>
                    <a:pt x="632" y="63"/>
                  </a:cubicBezTo>
                  <a:moveTo>
                    <a:pt x="632" y="63"/>
                  </a:moveTo>
                  <a:cubicBezTo>
                    <a:pt x="640" y="59"/>
                    <a:pt x="640" y="59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moveTo>
                    <a:pt x="697" y="100"/>
                  </a:moveTo>
                  <a:cubicBezTo>
                    <a:pt x="708" y="95"/>
                    <a:pt x="723" y="87"/>
                    <a:pt x="734" y="80"/>
                  </a:cubicBezTo>
                  <a:cubicBezTo>
                    <a:pt x="724" y="81"/>
                    <a:pt x="709" y="82"/>
                    <a:pt x="698" y="83"/>
                  </a:cubicBezTo>
                  <a:cubicBezTo>
                    <a:pt x="706" y="73"/>
                    <a:pt x="706" y="73"/>
                    <a:pt x="706" y="73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91" y="76"/>
                    <a:pt x="691" y="76"/>
                    <a:pt x="691" y="76"/>
                  </a:cubicBezTo>
                  <a:cubicBezTo>
                    <a:pt x="698" y="66"/>
                    <a:pt x="698" y="66"/>
                    <a:pt x="698" y="66"/>
                  </a:cubicBezTo>
                  <a:cubicBezTo>
                    <a:pt x="673" y="65"/>
                    <a:pt x="672" y="65"/>
                    <a:pt x="657" y="63"/>
                  </a:cubicBezTo>
                  <a:cubicBezTo>
                    <a:pt x="651" y="62"/>
                    <a:pt x="645" y="61"/>
                    <a:pt x="640" y="59"/>
                  </a:cubicBezTo>
                  <a:cubicBezTo>
                    <a:pt x="632" y="63"/>
                    <a:pt x="632" y="63"/>
                    <a:pt x="632" y="63"/>
                  </a:cubicBezTo>
                  <a:cubicBezTo>
                    <a:pt x="630" y="63"/>
                    <a:pt x="629" y="63"/>
                    <a:pt x="628" y="62"/>
                  </a:cubicBezTo>
                  <a:cubicBezTo>
                    <a:pt x="620" y="61"/>
                    <a:pt x="612" y="63"/>
                    <a:pt x="604" y="61"/>
                  </a:cubicBezTo>
                  <a:cubicBezTo>
                    <a:pt x="605" y="61"/>
                    <a:pt x="606" y="61"/>
                    <a:pt x="607" y="62"/>
                  </a:cubicBezTo>
                  <a:cubicBezTo>
                    <a:pt x="613" y="62"/>
                    <a:pt x="621" y="61"/>
                    <a:pt x="628" y="62"/>
                  </a:cubicBezTo>
                  <a:cubicBezTo>
                    <a:pt x="630" y="60"/>
                    <a:pt x="630" y="60"/>
                    <a:pt x="632" y="58"/>
                  </a:cubicBezTo>
                  <a:cubicBezTo>
                    <a:pt x="631" y="57"/>
                    <a:pt x="631" y="57"/>
                    <a:pt x="631" y="56"/>
                  </a:cubicBezTo>
                  <a:cubicBezTo>
                    <a:pt x="630" y="56"/>
                    <a:pt x="608" y="51"/>
                    <a:pt x="602" y="59"/>
                  </a:cubicBezTo>
                  <a:cubicBezTo>
                    <a:pt x="603" y="59"/>
                    <a:pt x="603" y="60"/>
                    <a:pt x="603" y="61"/>
                  </a:cubicBezTo>
                  <a:cubicBezTo>
                    <a:pt x="603" y="60"/>
                    <a:pt x="603" y="59"/>
                    <a:pt x="602" y="59"/>
                  </a:cubicBezTo>
                  <a:cubicBezTo>
                    <a:pt x="604" y="57"/>
                    <a:pt x="604" y="57"/>
                    <a:pt x="607" y="55"/>
                  </a:cubicBezTo>
                  <a:cubicBezTo>
                    <a:pt x="604" y="55"/>
                    <a:pt x="602" y="54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600" y="53"/>
                    <a:pt x="600" y="53"/>
                    <a:pt x="600" y="53"/>
                  </a:cubicBezTo>
                  <a:cubicBezTo>
                    <a:pt x="586" y="53"/>
                    <a:pt x="586" y="53"/>
                    <a:pt x="586" y="53"/>
                  </a:cubicBezTo>
                  <a:cubicBezTo>
                    <a:pt x="567" y="64"/>
                    <a:pt x="548" y="76"/>
                    <a:pt x="529" y="89"/>
                  </a:cubicBezTo>
                  <a:cubicBezTo>
                    <a:pt x="529" y="89"/>
                    <a:pt x="529" y="89"/>
                    <a:pt x="529" y="90"/>
                  </a:cubicBezTo>
                  <a:cubicBezTo>
                    <a:pt x="529" y="89"/>
                    <a:pt x="529" y="89"/>
                    <a:pt x="529" y="89"/>
                  </a:cubicBezTo>
                  <a:cubicBezTo>
                    <a:pt x="528" y="89"/>
                    <a:pt x="526" y="91"/>
                    <a:pt x="525" y="91"/>
                  </a:cubicBezTo>
                  <a:cubicBezTo>
                    <a:pt x="525" y="91"/>
                    <a:pt x="526" y="92"/>
                    <a:pt x="527" y="92"/>
                  </a:cubicBezTo>
                  <a:cubicBezTo>
                    <a:pt x="525" y="96"/>
                    <a:pt x="523" y="102"/>
                    <a:pt x="521" y="106"/>
                  </a:cubicBezTo>
                  <a:cubicBezTo>
                    <a:pt x="517" y="112"/>
                    <a:pt x="517" y="112"/>
                    <a:pt x="517" y="112"/>
                  </a:cubicBezTo>
                  <a:cubicBezTo>
                    <a:pt x="512" y="119"/>
                    <a:pt x="512" y="119"/>
                    <a:pt x="512" y="119"/>
                  </a:cubicBezTo>
                  <a:cubicBezTo>
                    <a:pt x="508" y="122"/>
                    <a:pt x="503" y="126"/>
                    <a:pt x="499" y="130"/>
                  </a:cubicBezTo>
                  <a:cubicBezTo>
                    <a:pt x="495" y="136"/>
                    <a:pt x="495" y="136"/>
                    <a:pt x="495" y="136"/>
                  </a:cubicBezTo>
                  <a:cubicBezTo>
                    <a:pt x="498" y="137"/>
                    <a:pt x="501" y="139"/>
                    <a:pt x="505" y="140"/>
                  </a:cubicBezTo>
                  <a:cubicBezTo>
                    <a:pt x="503" y="148"/>
                    <a:pt x="503" y="148"/>
                    <a:pt x="503" y="148"/>
                  </a:cubicBezTo>
                  <a:cubicBezTo>
                    <a:pt x="491" y="160"/>
                    <a:pt x="491" y="160"/>
                    <a:pt x="491" y="160"/>
                  </a:cubicBezTo>
                  <a:cubicBezTo>
                    <a:pt x="490" y="159"/>
                    <a:pt x="489" y="159"/>
                    <a:pt x="489" y="159"/>
                  </a:cubicBezTo>
                  <a:cubicBezTo>
                    <a:pt x="484" y="163"/>
                    <a:pt x="480" y="167"/>
                    <a:pt x="476" y="171"/>
                  </a:cubicBezTo>
                  <a:cubicBezTo>
                    <a:pt x="467" y="168"/>
                    <a:pt x="467" y="168"/>
                    <a:pt x="467" y="168"/>
                  </a:cubicBezTo>
                  <a:cubicBezTo>
                    <a:pt x="452" y="188"/>
                    <a:pt x="452" y="188"/>
                    <a:pt x="452" y="188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450" y="195"/>
                    <a:pt x="451" y="196"/>
                    <a:pt x="452" y="196"/>
                  </a:cubicBezTo>
                  <a:cubicBezTo>
                    <a:pt x="456" y="192"/>
                    <a:pt x="460" y="188"/>
                    <a:pt x="464" y="183"/>
                  </a:cubicBezTo>
                  <a:cubicBezTo>
                    <a:pt x="465" y="175"/>
                    <a:pt x="465" y="175"/>
                    <a:pt x="465" y="175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0" y="188"/>
                    <a:pt x="456" y="192"/>
                    <a:pt x="452" y="196"/>
                  </a:cubicBezTo>
                  <a:cubicBezTo>
                    <a:pt x="459" y="199"/>
                    <a:pt x="459" y="199"/>
                    <a:pt x="459" y="199"/>
                  </a:cubicBezTo>
                  <a:cubicBezTo>
                    <a:pt x="452" y="196"/>
                    <a:pt x="452" y="196"/>
                    <a:pt x="452" y="196"/>
                  </a:cubicBezTo>
                  <a:cubicBezTo>
                    <a:pt x="451" y="196"/>
                    <a:pt x="450" y="195"/>
                    <a:pt x="449" y="195"/>
                  </a:cubicBezTo>
                  <a:cubicBezTo>
                    <a:pt x="432" y="223"/>
                    <a:pt x="432" y="223"/>
                    <a:pt x="435" y="242"/>
                  </a:cubicBezTo>
                  <a:cubicBezTo>
                    <a:pt x="437" y="234"/>
                    <a:pt x="438" y="223"/>
                    <a:pt x="439" y="216"/>
                  </a:cubicBezTo>
                  <a:cubicBezTo>
                    <a:pt x="435" y="242"/>
                    <a:pt x="435" y="242"/>
                    <a:pt x="435" y="242"/>
                  </a:cubicBezTo>
                  <a:cubicBezTo>
                    <a:pt x="452" y="254"/>
                    <a:pt x="452" y="254"/>
                    <a:pt x="452" y="254"/>
                  </a:cubicBezTo>
                  <a:cubicBezTo>
                    <a:pt x="483" y="230"/>
                    <a:pt x="483" y="230"/>
                    <a:pt x="483" y="230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06"/>
                    <a:pt x="518" y="207"/>
                    <a:pt x="521" y="207"/>
                  </a:cubicBezTo>
                  <a:cubicBezTo>
                    <a:pt x="535" y="212"/>
                    <a:pt x="535" y="212"/>
                    <a:pt x="535" y="212"/>
                  </a:cubicBezTo>
                  <a:cubicBezTo>
                    <a:pt x="571" y="188"/>
                    <a:pt x="571" y="188"/>
                    <a:pt x="571" y="188"/>
                  </a:cubicBezTo>
                  <a:cubicBezTo>
                    <a:pt x="546" y="203"/>
                    <a:pt x="546" y="203"/>
                    <a:pt x="538" y="203"/>
                  </a:cubicBezTo>
                  <a:cubicBezTo>
                    <a:pt x="546" y="203"/>
                    <a:pt x="546" y="203"/>
                    <a:pt x="571" y="188"/>
                  </a:cubicBezTo>
                  <a:cubicBezTo>
                    <a:pt x="582" y="189"/>
                    <a:pt x="593" y="192"/>
                    <a:pt x="604" y="193"/>
                  </a:cubicBezTo>
                  <a:cubicBezTo>
                    <a:pt x="612" y="188"/>
                    <a:pt x="612" y="188"/>
                    <a:pt x="612" y="188"/>
                  </a:cubicBezTo>
                  <a:cubicBezTo>
                    <a:pt x="613" y="188"/>
                    <a:pt x="614" y="188"/>
                    <a:pt x="615" y="188"/>
                  </a:cubicBezTo>
                  <a:cubicBezTo>
                    <a:pt x="616" y="188"/>
                    <a:pt x="618" y="189"/>
                    <a:pt x="619" y="18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0" y="168"/>
                    <a:pt x="620" y="168"/>
                    <a:pt x="620" y="168"/>
                  </a:cubicBezTo>
                  <a:cubicBezTo>
                    <a:pt x="622" y="168"/>
                    <a:pt x="625" y="168"/>
                    <a:pt x="627" y="168"/>
                  </a:cubicBezTo>
                  <a:cubicBezTo>
                    <a:pt x="641" y="164"/>
                    <a:pt x="641" y="164"/>
                    <a:pt x="641" y="164"/>
                  </a:cubicBezTo>
                  <a:cubicBezTo>
                    <a:pt x="642" y="162"/>
                    <a:pt x="644" y="160"/>
                    <a:pt x="645" y="158"/>
                  </a:cubicBezTo>
                  <a:cubicBezTo>
                    <a:pt x="640" y="157"/>
                    <a:pt x="636" y="156"/>
                    <a:pt x="631" y="155"/>
                  </a:cubicBezTo>
                  <a:cubicBezTo>
                    <a:pt x="636" y="156"/>
                    <a:pt x="640" y="157"/>
                    <a:pt x="645" y="158"/>
                  </a:cubicBezTo>
                  <a:cubicBezTo>
                    <a:pt x="659" y="152"/>
                    <a:pt x="659" y="152"/>
                    <a:pt x="659" y="152"/>
                  </a:cubicBezTo>
                  <a:cubicBezTo>
                    <a:pt x="665" y="147"/>
                    <a:pt x="665" y="147"/>
                    <a:pt x="665" y="147"/>
                  </a:cubicBezTo>
                  <a:cubicBezTo>
                    <a:pt x="676" y="135"/>
                    <a:pt x="676" y="135"/>
                    <a:pt x="676" y="135"/>
                  </a:cubicBezTo>
                  <a:cubicBezTo>
                    <a:pt x="670" y="128"/>
                    <a:pt x="670" y="128"/>
                    <a:pt x="670" y="128"/>
                  </a:cubicBezTo>
                  <a:cubicBezTo>
                    <a:pt x="684" y="111"/>
                    <a:pt x="684" y="111"/>
                    <a:pt x="684" y="111"/>
                  </a:cubicBezTo>
                  <a:cubicBezTo>
                    <a:pt x="683" y="111"/>
                    <a:pt x="683" y="111"/>
                    <a:pt x="681" y="111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689" y="105"/>
                    <a:pt x="690" y="106"/>
                    <a:pt x="691" y="106"/>
                  </a:cubicBezTo>
                  <a:cubicBezTo>
                    <a:pt x="697" y="100"/>
                    <a:pt x="697" y="100"/>
                    <a:pt x="697" y="100"/>
                  </a:cubicBezTo>
                  <a:moveTo>
                    <a:pt x="93" y="1104"/>
                  </a:moveTo>
                  <a:cubicBezTo>
                    <a:pt x="98" y="1113"/>
                    <a:pt x="98" y="1113"/>
                    <a:pt x="98" y="111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87" y="1093"/>
                    <a:pt x="87" y="1093"/>
                    <a:pt x="87" y="1093"/>
                  </a:cubicBezTo>
                  <a:cubicBezTo>
                    <a:pt x="93" y="1104"/>
                    <a:pt x="93" y="1104"/>
                    <a:pt x="93" y="1104"/>
                  </a:cubicBezTo>
                  <a:moveTo>
                    <a:pt x="350" y="1401"/>
                  </a:moveTo>
                  <a:cubicBezTo>
                    <a:pt x="262" y="1327"/>
                    <a:pt x="195" y="1226"/>
                    <a:pt x="156" y="1105"/>
                  </a:cubicBezTo>
                  <a:cubicBezTo>
                    <a:pt x="143" y="1099"/>
                    <a:pt x="130" y="1092"/>
                    <a:pt x="118" y="1085"/>
                  </a:cubicBezTo>
                  <a:cubicBezTo>
                    <a:pt x="96" y="1074"/>
                    <a:pt x="80" y="1061"/>
                    <a:pt x="67" y="1048"/>
                  </a:cubicBezTo>
                  <a:cubicBezTo>
                    <a:pt x="78" y="1075"/>
                    <a:pt x="78" y="1075"/>
                    <a:pt x="78" y="1075"/>
                  </a:cubicBezTo>
                  <a:cubicBezTo>
                    <a:pt x="84" y="1085"/>
                    <a:pt x="84" y="1085"/>
                    <a:pt x="84" y="1085"/>
                  </a:cubicBezTo>
                  <a:cubicBezTo>
                    <a:pt x="85" y="1088"/>
                    <a:pt x="86" y="1090"/>
                    <a:pt x="87" y="1093"/>
                  </a:cubicBezTo>
                  <a:cubicBezTo>
                    <a:pt x="92" y="1102"/>
                    <a:pt x="92" y="1102"/>
                    <a:pt x="92" y="1102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123" y="1152"/>
                    <a:pt x="123" y="1152"/>
                    <a:pt x="123" y="1152"/>
                  </a:cubicBezTo>
                  <a:cubicBezTo>
                    <a:pt x="130" y="1161"/>
                    <a:pt x="130" y="1161"/>
                    <a:pt x="130" y="1161"/>
                  </a:cubicBezTo>
                  <a:cubicBezTo>
                    <a:pt x="149" y="1185"/>
                    <a:pt x="149" y="1185"/>
                    <a:pt x="149" y="1185"/>
                  </a:cubicBezTo>
                  <a:cubicBezTo>
                    <a:pt x="198" y="1272"/>
                    <a:pt x="225" y="1309"/>
                    <a:pt x="310" y="1380"/>
                  </a:cubicBezTo>
                  <a:cubicBezTo>
                    <a:pt x="370" y="1423"/>
                    <a:pt x="371" y="1425"/>
                    <a:pt x="407" y="1445"/>
                  </a:cubicBezTo>
                  <a:cubicBezTo>
                    <a:pt x="379" y="1428"/>
                    <a:pt x="379" y="1428"/>
                    <a:pt x="379" y="1428"/>
                  </a:cubicBezTo>
                  <a:cubicBezTo>
                    <a:pt x="372" y="1423"/>
                    <a:pt x="372" y="1423"/>
                    <a:pt x="372" y="1423"/>
                  </a:cubicBezTo>
                  <a:cubicBezTo>
                    <a:pt x="364" y="1417"/>
                    <a:pt x="355" y="1411"/>
                    <a:pt x="346" y="1404"/>
                  </a:cubicBezTo>
                  <a:cubicBezTo>
                    <a:pt x="356" y="1410"/>
                    <a:pt x="356" y="1410"/>
                    <a:pt x="356" y="1410"/>
                  </a:cubicBezTo>
                  <a:cubicBezTo>
                    <a:pt x="342" y="1396"/>
                    <a:pt x="342" y="1396"/>
                    <a:pt x="342" y="1396"/>
                  </a:cubicBezTo>
                  <a:cubicBezTo>
                    <a:pt x="344" y="1398"/>
                    <a:pt x="347" y="1399"/>
                    <a:pt x="350" y="1401"/>
                  </a:cubicBezTo>
                  <a:moveTo>
                    <a:pt x="1163" y="1135"/>
                  </a:moveTo>
                  <a:cubicBezTo>
                    <a:pt x="1171" y="1124"/>
                    <a:pt x="1171" y="1124"/>
                    <a:pt x="1171" y="1124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54" y="1142"/>
                    <a:pt x="1154" y="1142"/>
                    <a:pt x="1154" y="1142"/>
                  </a:cubicBezTo>
                  <a:cubicBezTo>
                    <a:pt x="1163" y="1135"/>
                    <a:pt x="1163" y="1135"/>
                    <a:pt x="1163" y="1135"/>
                  </a:cubicBezTo>
                  <a:moveTo>
                    <a:pt x="805" y="1119"/>
                  </a:moveTo>
                  <a:cubicBezTo>
                    <a:pt x="845" y="1161"/>
                    <a:pt x="845" y="1161"/>
                    <a:pt x="845" y="1161"/>
                  </a:cubicBezTo>
                  <a:cubicBezTo>
                    <a:pt x="836" y="1146"/>
                    <a:pt x="823" y="1127"/>
                    <a:pt x="814" y="1112"/>
                  </a:cubicBezTo>
                  <a:cubicBezTo>
                    <a:pt x="805" y="1119"/>
                    <a:pt x="805" y="1119"/>
                    <a:pt x="805" y="1119"/>
                  </a:cubicBezTo>
                  <a:moveTo>
                    <a:pt x="156" y="1105"/>
                  </a:moveTo>
                  <a:cubicBezTo>
                    <a:pt x="209" y="1128"/>
                    <a:pt x="275" y="1148"/>
                    <a:pt x="351" y="1164"/>
                  </a:cubicBezTo>
                  <a:cubicBezTo>
                    <a:pt x="343" y="1132"/>
                    <a:pt x="343" y="1132"/>
                    <a:pt x="343" y="1132"/>
                  </a:cubicBezTo>
                  <a:cubicBezTo>
                    <a:pt x="339" y="1127"/>
                    <a:pt x="339" y="1127"/>
                    <a:pt x="339" y="1127"/>
                  </a:cubicBezTo>
                  <a:cubicBezTo>
                    <a:pt x="325" y="1111"/>
                    <a:pt x="309" y="1097"/>
                    <a:pt x="293" y="1081"/>
                  </a:cubicBezTo>
                  <a:cubicBezTo>
                    <a:pt x="286" y="1079"/>
                    <a:pt x="278" y="1077"/>
                    <a:pt x="270" y="1075"/>
                  </a:cubicBezTo>
                  <a:cubicBezTo>
                    <a:pt x="266" y="1074"/>
                    <a:pt x="262" y="1074"/>
                    <a:pt x="258" y="1072"/>
                  </a:cubicBezTo>
                  <a:cubicBezTo>
                    <a:pt x="239" y="1051"/>
                    <a:pt x="239" y="1051"/>
                    <a:pt x="239" y="1051"/>
                  </a:cubicBezTo>
                  <a:cubicBezTo>
                    <a:pt x="237" y="1050"/>
                    <a:pt x="235" y="1049"/>
                    <a:pt x="233" y="1049"/>
                  </a:cubicBezTo>
                  <a:cubicBezTo>
                    <a:pt x="227" y="1039"/>
                    <a:pt x="227" y="1039"/>
                    <a:pt x="227" y="1039"/>
                  </a:cubicBezTo>
                  <a:cubicBezTo>
                    <a:pt x="225" y="1038"/>
                    <a:pt x="223" y="1038"/>
                    <a:pt x="221" y="1037"/>
                  </a:cubicBezTo>
                  <a:cubicBezTo>
                    <a:pt x="209" y="1024"/>
                    <a:pt x="209" y="1024"/>
                    <a:pt x="209" y="1024"/>
                  </a:cubicBezTo>
                  <a:cubicBezTo>
                    <a:pt x="199" y="1026"/>
                    <a:pt x="199" y="1026"/>
                    <a:pt x="199" y="1026"/>
                  </a:cubicBezTo>
                  <a:cubicBezTo>
                    <a:pt x="193" y="1021"/>
                    <a:pt x="193" y="1021"/>
                    <a:pt x="193" y="1021"/>
                  </a:cubicBezTo>
                  <a:cubicBezTo>
                    <a:pt x="203" y="1012"/>
                    <a:pt x="203" y="1012"/>
                    <a:pt x="201" y="1006"/>
                  </a:cubicBezTo>
                  <a:cubicBezTo>
                    <a:pt x="200" y="994"/>
                    <a:pt x="190" y="986"/>
                    <a:pt x="187" y="974"/>
                  </a:cubicBezTo>
                  <a:cubicBezTo>
                    <a:pt x="174" y="940"/>
                    <a:pt x="139" y="921"/>
                    <a:pt x="121" y="890"/>
                  </a:cubicBezTo>
                  <a:cubicBezTo>
                    <a:pt x="123" y="967"/>
                    <a:pt x="136" y="1039"/>
                    <a:pt x="156" y="1105"/>
                  </a:cubicBezTo>
                  <a:moveTo>
                    <a:pt x="1301" y="859"/>
                  </a:moveTo>
                  <a:cubicBezTo>
                    <a:pt x="1313" y="829"/>
                    <a:pt x="1313" y="829"/>
                    <a:pt x="1313" y="829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01" y="859"/>
                    <a:pt x="1301" y="859"/>
                    <a:pt x="1301" y="859"/>
                  </a:cubicBezTo>
                  <a:moveTo>
                    <a:pt x="1351" y="794"/>
                  </a:moveTo>
                  <a:cubicBezTo>
                    <a:pt x="1354" y="782"/>
                    <a:pt x="1354" y="782"/>
                    <a:pt x="1354" y="782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51" y="794"/>
                    <a:pt x="1351" y="794"/>
                    <a:pt x="1351" y="794"/>
                  </a:cubicBezTo>
                  <a:moveTo>
                    <a:pt x="1096" y="700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096" y="700"/>
                    <a:pt x="1096" y="700"/>
                    <a:pt x="1096" y="700"/>
                  </a:cubicBezTo>
                  <a:moveTo>
                    <a:pt x="1102" y="1123"/>
                  </a:moveTo>
                  <a:cubicBezTo>
                    <a:pt x="1114" y="1096"/>
                    <a:pt x="1114" y="1096"/>
                    <a:pt x="1114" y="1096"/>
                  </a:cubicBezTo>
                  <a:cubicBezTo>
                    <a:pt x="1102" y="1123"/>
                    <a:pt x="1102" y="1123"/>
                    <a:pt x="1102" y="1123"/>
                  </a:cubicBezTo>
                  <a:cubicBezTo>
                    <a:pt x="1073" y="1126"/>
                    <a:pt x="1073" y="1126"/>
                    <a:pt x="1073" y="1126"/>
                  </a:cubicBezTo>
                  <a:cubicBezTo>
                    <a:pt x="1102" y="1123"/>
                    <a:pt x="1102" y="1123"/>
                    <a:pt x="1102" y="1123"/>
                  </a:cubicBezTo>
                  <a:moveTo>
                    <a:pt x="1085" y="1121"/>
                  </a:moveTo>
                  <a:cubicBezTo>
                    <a:pt x="1082" y="1092"/>
                    <a:pt x="1082" y="1092"/>
                    <a:pt x="1082" y="1092"/>
                  </a:cubicBezTo>
                  <a:cubicBezTo>
                    <a:pt x="1090" y="1091"/>
                    <a:pt x="1098" y="1090"/>
                    <a:pt x="1106" y="1090"/>
                  </a:cubicBezTo>
                  <a:cubicBezTo>
                    <a:pt x="1085" y="1121"/>
                    <a:pt x="1085" y="1121"/>
                    <a:pt x="1085" y="1121"/>
                  </a:cubicBezTo>
                  <a:moveTo>
                    <a:pt x="1136" y="1054"/>
                  </a:moveTo>
                  <a:cubicBezTo>
                    <a:pt x="1122" y="1029"/>
                    <a:pt x="1122" y="1029"/>
                    <a:pt x="1122" y="1029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36" y="1054"/>
                  </a:moveTo>
                  <a:cubicBezTo>
                    <a:pt x="1140" y="1025"/>
                    <a:pt x="1140" y="1025"/>
                    <a:pt x="1140" y="1025"/>
                  </a:cubicBezTo>
                  <a:cubicBezTo>
                    <a:pt x="1136" y="1054"/>
                    <a:pt x="1136" y="1054"/>
                    <a:pt x="1136" y="1054"/>
                  </a:cubicBezTo>
                  <a:moveTo>
                    <a:pt x="1142" y="932"/>
                  </a:moveTo>
                  <a:cubicBezTo>
                    <a:pt x="1141" y="926"/>
                    <a:pt x="1141" y="919"/>
                    <a:pt x="1141" y="913"/>
                  </a:cubicBezTo>
                  <a:cubicBezTo>
                    <a:pt x="1141" y="919"/>
                    <a:pt x="1141" y="926"/>
                    <a:pt x="1142" y="932"/>
                  </a:cubicBezTo>
                  <a:moveTo>
                    <a:pt x="1142" y="932"/>
                  </a:moveTo>
                  <a:cubicBezTo>
                    <a:pt x="1146" y="931"/>
                    <a:pt x="1152" y="930"/>
                    <a:pt x="1157" y="930"/>
                  </a:cubicBezTo>
                  <a:cubicBezTo>
                    <a:pt x="1152" y="930"/>
                    <a:pt x="1146" y="931"/>
                    <a:pt x="1142" y="932"/>
                  </a:cubicBezTo>
                  <a:moveTo>
                    <a:pt x="869" y="940"/>
                  </a:moveTo>
                  <a:cubicBezTo>
                    <a:pt x="860" y="902"/>
                    <a:pt x="860" y="902"/>
                    <a:pt x="860" y="902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869" y="940"/>
                  </a:moveTo>
                  <a:cubicBezTo>
                    <a:pt x="888" y="928"/>
                    <a:pt x="888" y="928"/>
                    <a:pt x="888" y="928"/>
                  </a:cubicBezTo>
                  <a:cubicBezTo>
                    <a:pt x="869" y="940"/>
                    <a:pt x="869" y="940"/>
                    <a:pt x="869" y="94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700"/>
                    <a:pt x="1073" y="700"/>
                  </a:cubicBezTo>
                  <a:cubicBezTo>
                    <a:pt x="1073" y="700"/>
                    <a:pt x="1073" y="700"/>
                    <a:pt x="1073" y="700"/>
                  </a:cubicBezTo>
                  <a:moveTo>
                    <a:pt x="1073" y="700"/>
                  </a:moveTo>
                  <a:cubicBezTo>
                    <a:pt x="1073" y="700"/>
                    <a:pt x="1073" y="699"/>
                    <a:pt x="1073" y="699"/>
                  </a:cubicBezTo>
                  <a:cubicBezTo>
                    <a:pt x="1073" y="699"/>
                    <a:pt x="1073" y="700"/>
                    <a:pt x="1073" y="700"/>
                  </a:cubicBezTo>
                  <a:moveTo>
                    <a:pt x="1073" y="699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9"/>
                    <a:pt x="1073" y="699"/>
                    <a:pt x="1073" y="699"/>
                  </a:cubicBezTo>
                  <a:cubicBezTo>
                    <a:pt x="1073" y="699"/>
                    <a:pt x="1073" y="699"/>
                    <a:pt x="1073" y="699"/>
                  </a:cubicBezTo>
                  <a:moveTo>
                    <a:pt x="1073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8"/>
                  </a:cubicBezTo>
                  <a:moveTo>
                    <a:pt x="1073" y="697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3" y="698"/>
                    <a:pt x="1073" y="698"/>
                    <a:pt x="1073" y="697"/>
                  </a:cubicBezTo>
                  <a:moveTo>
                    <a:pt x="1073" y="697"/>
                  </a:moveTo>
                  <a:cubicBezTo>
                    <a:pt x="1073" y="697"/>
                    <a:pt x="1073" y="697"/>
                    <a:pt x="1073" y="697"/>
                  </a:cubicBezTo>
                  <a:cubicBezTo>
                    <a:pt x="1073" y="697"/>
                    <a:pt x="1073" y="697"/>
                    <a:pt x="1073" y="697"/>
                  </a:cubicBezTo>
                  <a:moveTo>
                    <a:pt x="1073" y="696"/>
                  </a:moveTo>
                  <a:cubicBezTo>
                    <a:pt x="1073" y="696"/>
                    <a:pt x="1073" y="696"/>
                    <a:pt x="1073" y="697"/>
                  </a:cubicBezTo>
                  <a:cubicBezTo>
                    <a:pt x="1073" y="696"/>
                    <a:pt x="1073" y="696"/>
                    <a:pt x="1073" y="696"/>
                  </a:cubicBezTo>
                  <a:moveTo>
                    <a:pt x="1073" y="695"/>
                  </a:moveTo>
                  <a:cubicBezTo>
                    <a:pt x="1073" y="695"/>
                    <a:pt x="1073" y="696"/>
                    <a:pt x="1073" y="696"/>
                  </a:cubicBezTo>
                  <a:cubicBezTo>
                    <a:pt x="1073" y="696"/>
                    <a:pt x="1073" y="695"/>
                    <a:pt x="1073" y="695"/>
                  </a:cubicBezTo>
                  <a:moveTo>
                    <a:pt x="1073" y="694"/>
                  </a:moveTo>
                  <a:cubicBezTo>
                    <a:pt x="1073" y="694"/>
                    <a:pt x="1073" y="695"/>
                    <a:pt x="1073" y="695"/>
                  </a:cubicBezTo>
                  <a:cubicBezTo>
                    <a:pt x="1073" y="695"/>
                    <a:pt x="1073" y="694"/>
                    <a:pt x="1073" y="694"/>
                  </a:cubicBezTo>
                  <a:moveTo>
                    <a:pt x="1073" y="694"/>
                  </a:moveTo>
                  <a:cubicBezTo>
                    <a:pt x="1073" y="694"/>
                    <a:pt x="1073" y="694"/>
                    <a:pt x="1073" y="694"/>
                  </a:cubicBezTo>
                  <a:cubicBezTo>
                    <a:pt x="1073" y="694"/>
                    <a:pt x="1073" y="694"/>
                    <a:pt x="1073" y="694"/>
                  </a:cubicBezTo>
                  <a:moveTo>
                    <a:pt x="1073" y="692"/>
                  </a:moveTo>
                  <a:cubicBezTo>
                    <a:pt x="1073" y="693"/>
                    <a:pt x="1073" y="693"/>
                    <a:pt x="1073" y="694"/>
                  </a:cubicBezTo>
                  <a:cubicBezTo>
                    <a:pt x="1073" y="693"/>
                    <a:pt x="1073" y="693"/>
                    <a:pt x="1073" y="692"/>
                  </a:cubicBezTo>
                  <a:moveTo>
                    <a:pt x="1073" y="691"/>
                  </a:moveTo>
                  <a:cubicBezTo>
                    <a:pt x="1073" y="691"/>
                    <a:pt x="1073" y="692"/>
                    <a:pt x="1073" y="692"/>
                  </a:cubicBezTo>
                  <a:cubicBezTo>
                    <a:pt x="1073" y="692"/>
                    <a:pt x="1073" y="691"/>
                    <a:pt x="1073" y="691"/>
                  </a:cubicBezTo>
                  <a:moveTo>
                    <a:pt x="1073" y="690"/>
                  </a:moveTo>
                  <a:cubicBezTo>
                    <a:pt x="1073" y="690"/>
                    <a:pt x="1073" y="691"/>
                    <a:pt x="1073" y="691"/>
                  </a:cubicBezTo>
                  <a:cubicBezTo>
                    <a:pt x="1073" y="690"/>
                    <a:pt x="1073" y="689"/>
                    <a:pt x="1073" y="688"/>
                  </a:cubicBezTo>
                  <a:cubicBezTo>
                    <a:pt x="1073" y="689"/>
                    <a:pt x="1073" y="690"/>
                    <a:pt x="1073" y="690"/>
                  </a:cubicBezTo>
                  <a:moveTo>
                    <a:pt x="643" y="623"/>
                  </a:moveTo>
                  <a:cubicBezTo>
                    <a:pt x="652" y="605"/>
                    <a:pt x="652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43" y="623"/>
                    <a:pt x="643" y="623"/>
                    <a:pt x="643" y="623"/>
                  </a:cubicBezTo>
                  <a:moveTo>
                    <a:pt x="1290" y="910"/>
                  </a:moveTo>
                  <a:cubicBezTo>
                    <a:pt x="1293" y="909"/>
                    <a:pt x="1295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cubicBezTo>
                    <a:pt x="1240" y="928"/>
                    <a:pt x="1240" y="928"/>
                    <a:pt x="1240" y="928"/>
                  </a:cubicBezTo>
                  <a:cubicBezTo>
                    <a:pt x="1234" y="929"/>
                    <a:pt x="1226" y="930"/>
                    <a:pt x="1219" y="931"/>
                  </a:cubicBezTo>
                  <a:cubicBezTo>
                    <a:pt x="1218" y="922"/>
                    <a:pt x="1218" y="912"/>
                    <a:pt x="1218" y="903"/>
                  </a:cubicBezTo>
                  <a:cubicBezTo>
                    <a:pt x="1210" y="885"/>
                    <a:pt x="1210" y="885"/>
                    <a:pt x="1210" y="885"/>
                  </a:cubicBezTo>
                  <a:cubicBezTo>
                    <a:pt x="1204" y="897"/>
                    <a:pt x="1204" y="897"/>
                    <a:pt x="1204" y="897"/>
                  </a:cubicBezTo>
                  <a:cubicBezTo>
                    <a:pt x="1186" y="879"/>
                    <a:pt x="1186" y="879"/>
                    <a:pt x="1186" y="879"/>
                  </a:cubicBezTo>
                  <a:cubicBezTo>
                    <a:pt x="1173" y="862"/>
                    <a:pt x="1155" y="841"/>
                    <a:pt x="1141" y="825"/>
                  </a:cubicBezTo>
                  <a:cubicBezTo>
                    <a:pt x="1135" y="790"/>
                    <a:pt x="1135" y="790"/>
                    <a:pt x="1135" y="790"/>
                  </a:cubicBezTo>
                  <a:cubicBezTo>
                    <a:pt x="1121" y="766"/>
                    <a:pt x="1103" y="734"/>
                    <a:pt x="1089" y="710"/>
                  </a:cubicBezTo>
                  <a:cubicBezTo>
                    <a:pt x="1089" y="707"/>
                    <a:pt x="1088" y="704"/>
                    <a:pt x="1088" y="700"/>
                  </a:cubicBezTo>
                  <a:cubicBezTo>
                    <a:pt x="1070" y="674"/>
                    <a:pt x="1070" y="674"/>
                    <a:pt x="1070" y="674"/>
                  </a:cubicBezTo>
                  <a:cubicBezTo>
                    <a:pt x="1088" y="700"/>
                    <a:pt x="1088" y="700"/>
                    <a:pt x="1088" y="700"/>
                  </a:cubicBezTo>
                  <a:cubicBezTo>
                    <a:pt x="1091" y="700"/>
                    <a:pt x="1093" y="700"/>
                    <a:pt x="1096" y="700"/>
                  </a:cubicBezTo>
                  <a:cubicBezTo>
                    <a:pt x="1100" y="671"/>
                    <a:pt x="1100" y="671"/>
                    <a:pt x="1100" y="671"/>
                  </a:cubicBezTo>
                  <a:cubicBezTo>
                    <a:pt x="1100" y="668"/>
                    <a:pt x="1099" y="665"/>
                    <a:pt x="1099" y="662"/>
                  </a:cubicBezTo>
                  <a:cubicBezTo>
                    <a:pt x="1081" y="664"/>
                    <a:pt x="1065" y="665"/>
                    <a:pt x="1047" y="667"/>
                  </a:cubicBezTo>
                  <a:cubicBezTo>
                    <a:pt x="1037" y="668"/>
                    <a:pt x="1027" y="669"/>
                    <a:pt x="1017" y="669"/>
                  </a:cubicBezTo>
                  <a:cubicBezTo>
                    <a:pt x="1009" y="660"/>
                    <a:pt x="1009" y="660"/>
                    <a:pt x="1009" y="660"/>
                  </a:cubicBezTo>
                  <a:cubicBezTo>
                    <a:pt x="988" y="660"/>
                    <a:pt x="971" y="639"/>
                    <a:pt x="948" y="645"/>
                  </a:cubicBezTo>
                  <a:cubicBezTo>
                    <a:pt x="940" y="648"/>
                    <a:pt x="940" y="648"/>
                    <a:pt x="928" y="683"/>
                  </a:cubicBezTo>
                  <a:cubicBezTo>
                    <a:pt x="917" y="681"/>
                    <a:pt x="902" y="677"/>
                    <a:pt x="890" y="675"/>
                  </a:cubicBezTo>
                  <a:cubicBezTo>
                    <a:pt x="874" y="649"/>
                    <a:pt x="874" y="649"/>
                    <a:pt x="874" y="649"/>
                  </a:cubicBezTo>
                  <a:cubicBezTo>
                    <a:pt x="860" y="648"/>
                    <a:pt x="860" y="648"/>
                    <a:pt x="860" y="648"/>
                  </a:cubicBezTo>
                  <a:cubicBezTo>
                    <a:pt x="857" y="648"/>
                    <a:pt x="855" y="648"/>
                    <a:pt x="852" y="648"/>
                  </a:cubicBezTo>
                  <a:cubicBezTo>
                    <a:pt x="838" y="646"/>
                    <a:pt x="838" y="646"/>
                    <a:pt x="830" y="611"/>
                  </a:cubicBezTo>
                  <a:cubicBezTo>
                    <a:pt x="828" y="617"/>
                    <a:pt x="824" y="625"/>
                    <a:pt x="822" y="631"/>
                  </a:cubicBezTo>
                  <a:cubicBezTo>
                    <a:pt x="830" y="611"/>
                    <a:pt x="830" y="611"/>
                    <a:pt x="830" y="611"/>
                  </a:cubicBezTo>
                  <a:cubicBezTo>
                    <a:pt x="830" y="605"/>
                    <a:pt x="830" y="599"/>
                    <a:pt x="830" y="593"/>
                  </a:cubicBezTo>
                  <a:cubicBezTo>
                    <a:pt x="813" y="593"/>
                    <a:pt x="797" y="593"/>
                    <a:pt x="780" y="593"/>
                  </a:cubicBezTo>
                  <a:cubicBezTo>
                    <a:pt x="742" y="593"/>
                    <a:pt x="707" y="627"/>
                    <a:pt x="666" y="606"/>
                  </a:cubicBezTo>
                  <a:cubicBezTo>
                    <a:pt x="661" y="606"/>
                    <a:pt x="657" y="605"/>
                    <a:pt x="652" y="605"/>
                  </a:cubicBezTo>
                  <a:cubicBezTo>
                    <a:pt x="643" y="623"/>
                    <a:pt x="643" y="623"/>
                    <a:pt x="643" y="623"/>
                  </a:cubicBezTo>
                  <a:cubicBezTo>
                    <a:pt x="635" y="632"/>
                    <a:pt x="635" y="632"/>
                    <a:pt x="635" y="632"/>
                  </a:cubicBezTo>
                  <a:cubicBezTo>
                    <a:pt x="611" y="657"/>
                    <a:pt x="611" y="657"/>
                    <a:pt x="611" y="657"/>
                  </a:cubicBezTo>
                  <a:cubicBezTo>
                    <a:pt x="610" y="663"/>
                    <a:pt x="610" y="670"/>
                    <a:pt x="609" y="676"/>
                  </a:cubicBezTo>
                  <a:cubicBezTo>
                    <a:pt x="610" y="670"/>
                    <a:pt x="610" y="663"/>
                    <a:pt x="611" y="657"/>
                  </a:cubicBezTo>
                  <a:cubicBezTo>
                    <a:pt x="594" y="682"/>
                    <a:pt x="570" y="700"/>
                    <a:pt x="553" y="724"/>
                  </a:cubicBezTo>
                  <a:cubicBezTo>
                    <a:pt x="540" y="742"/>
                    <a:pt x="528" y="769"/>
                    <a:pt x="518" y="789"/>
                  </a:cubicBezTo>
                  <a:cubicBezTo>
                    <a:pt x="524" y="808"/>
                    <a:pt x="524" y="808"/>
                    <a:pt x="523" y="828"/>
                  </a:cubicBezTo>
                  <a:cubicBezTo>
                    <a:pt x="523" y="834"/>
                    <a:pt x="522" y="841"/>
                    <a:pt x="522" y="847"/>
                  </a:cubicBezTo>
                  <a:cubicBezTo>
                    <a:pt x="521" y="863"/>
                    <a:pt x="520" y="879"/>
                    <a:pt x="520" y="894"/>
                  </a:cubicBezTo>
                  <a:cubicBezTo>
                    <a:pt x="525" y="895"/>
                    <a:pt x="530" y="896"/>
                    <a:pt x="535" y="896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79" y="919"/>
                    <a:pt x="579" y="919"/>
                    <a:pt x="579" y="919"/>
                  </a:cubicBezTo>
                  <a:cubicBezTo>
                    <a:pt x="579" y="922"/>
                    <a:pt x="579" y="926"/>
                    <a:pt x="579" y="929"/>
                  </a:cubicBezTo>
                  <a:cubicBezTo>
                    <a:pt x="579" y="926"/>
                    <a:pt x="579" y="922"/>
                    <a:pt x="579" y="919"/>
                  </a:cubicBezTo>
                  <a:cubicBezTo>
                    <a:pt x="551" y="915"/>
                    <a:pt x="551" y="915"/>
                    <a:pt x="551" y="915"/>
                  </a:cubicBezTo>
                  <a:cubicBezTo>
                    <a:pt x="535" y="896"/>
                    <a:pt x="535" y="896"/>
                    <a:pt x="535" y="896"/>
                  </a:cubicBezTo>
                  <a:cubicBezTo>
                    <a:pt x="530" y="896"/>
                    <a:pt x="525" y="895"/>
                    <a:pt x="520" y="894"/>
                  </a:cubicBezTo>
                  <a:cubicBezTo>
                    <a:pt x="520" y="900"/>
                    <a:pt x="519" y="907"/>
                    <a:pt x="519" y="913"/>
                  </a:cubicBezTo>
                  <a:cubicBezTo>
                    <a:pt x="556" y="992"/>
                    <a:pt x="556" y="992"/>
                    <a:pt x="602" y="1033"/>
                  </a:cubicBezTo>
                  <a:cubicBezTo>
                    <a:pt x="542" y="940"/>
                    <a:pt x="542" y="940"/>
                    <a:pt x="537" y="914"/>
                  </a:cubicBezTo>
                  <a:cubicBezTo>
                    <a:pt x="539" y="921"/>
                    <a:pt x="541" y="931"/>
                    <a:pt x="542" y="939"/>
                  </a:cubicBezTo>
                  <a:cubicBezTo>
                    <a:pt x="542" y="941"/>
                    <a:pt x="542" y="941"/>
                    <a:pt x="602" y="1033"/>
                  </a:cubicBezTo>
                  <a:cubicBezTo>
                    <a:pt x="623" y="1032"/>
                    <a:pt x="651" y="1030"/>
                    <a:pt x="672" y="1029"/>
                  </a:cubicBezTo>
                  <a:cubicBezTo>
                    <a:pt x="679" y="1029"/>
                    <a:pt x="687" y="1030"/>
                    <a:pt x="695" y="1030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42" y="1012"/>
                    <a:pt x="742" y="1012"/>
                    <a:pt x="742" y="1012"/>
                  </a:cubicBezTo>
                  <a:cubicBezTo>
                    <a:pt x="711" y="1022"/>
                    <a:pt x="711" y="1022"/>
                    <a:pt x="711" y="1022"/>
                  </a:cubicBezTo>
                  <a:cubicBezTo>
                    <a:pt x="759" y="1023"/>
                    <a:pt x="759" y="1023"/>
                    <a:pt x="759" y="1023"/>
                  </a:cubicBezTo>
                  <a:cubicBezTo>
                    <a:pt x="767" y="1052"/>
                    <a:pt x="767" y="1052"/>
                    <a:pt x="767" y="1052"/>
                  </a:cubicBezTo>
                  <a:cubicBezTo>
                    <a:pt x="782" y="1042"/>
                    <a:pt x="782" y="1042"/>
                    <a:pt x="782" y="1042"/>
                  </a:cubicBezTo>
                  <a:cubicBezTo>
                    <a:pt x="790" y="1042"/>
                    <a:pt x="798" y="1042"/>
                    <a:pt x="806" y="1042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22" y="1069"/>
                    <a:pt x="822" y="1069"/>
                    <a:pt x="822" y="1069"/>
                  </a:cubicBezTo>
                  <a:cubicBezTo>
                    <a:pt x="821" y="1052"/>
                    <a:pt x="821" y="1052"/>
                    <a:pt x="821" y="1052"/>
                  </a:cubicBezTo>
                  <a:cubicBezTo>
                    <a:pt x="806" y="1042"/>
                    <a:pt x="806" y="1042"/>
                    <a:pt x="806" y="1042"/>
                  </a:cubicBezTo>
                  <a:cubicBezTo>
                    <a:pt x="814" y="1060"/>
                    <a:pt x="814" y="1060"/>
                    <a:pt x="814" y="1060"/>
                  </a:cubicBezTo>
                  <a:cubicBezTo>
                    <a:pt x="814" y="1069"/>
                    <a:pt x="814" y="1077"/>
                    <a:pt x="814" y="1086"/>
                  </a:cubicBezTo>
                  <a:cubicBezTo>
                    <a:pt x="814" y="1092"/>
                    <a:pt x="814" y="1097"/>
                    <a:pt x="814" y="1103"/>
                  </a:cubicBezTo>
                  <a:cubicBezTo>
                    <a:pt x="814" y="1106"/>
                    <a:pt x="814" y="1109"/>
                    <a:pt x="814" y="1112"/>
                  </a:cubicBezTo>
                  <a:cubicBezTo>
                    <a:pt x="823" y="1127"/>
                    <a:pt x="836" y="1146"/>
                    <a:pt x="845" y="1161"/>
                  </a:cubicBezTo>
                  <a:cubicBezTo>
                    <a:pt x="855" y="1183"/>
                    <a:pt x="857" y="1191"/>
                    <a:pt x="859" y="1209"/>
                  </a:cubicBezTo>
                  <a:cubicBezTo>
                    <a:pt x="923" y="1208"/>
                    <a:pt x="987" y="1205"/>
                    <a:pt x="1050" y="1200"/>
                  </a:cubicBezTo>
                  <a:cubicBezTo>
                    <a:pt x="1051" y="1195"/>
                    <a:pt x="1051" y="1190"/>
                    <a:pt x="1052" y="1185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40" y="1129"/>
                    <a:pt x="1040" y="1129"/>
                    <a:pt x="1040" y="1129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5" y="1144"/>
                    <a:pt x="1055" y="1144"/>
                    <a:pt x="1055" y="1144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4" y="1161"/>
                    <a:pt x="1054" y="1161"/>
                    <a:pt x="1054" y="1161"/>
                  </a:cubicBezTo>
                  <a:cubicBezTo>
                    <a:pt x="1045" y="1177"/>
                    <a:pt x="1045" y="1177"/>
                    <a:pt x="1045" y="1177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60" y="1176"/>
                    <a:pt x="1060" y="1176"/>
                    <a:pt x="1060" y="1176"/>
                  </a:cubicBezTo>
                  <a:cubicBezTo>
                    <a:pt x="1052" y="1185"/>
                    <a:pt x="1052" y="1185"/>
                    <a:pt x="1052" y="1185"/>
                  </a:cubicBezTo>
                  <a:cubicBezTo>
                    <a:pt x="1051" y="1190"/>
                    <a:pt x="1051" y="1195"/>
                    <a:pt x="1050" y="1200"/>
                  </a:cubicBezTo>
                  <a:cubicBezTo>
                    <a:pt x="1067" y="1198"/>
                    <a:pt x="1067" y="1198"/>
                    <a:pt x="1067" y="1198"/>
                  </a:cubicBezTo>
                  <a:cubicBezTo>
                    <a:pt x="1050" y="1200"/>
                    <a:pt x="1050" y="1200"/>
                    <a:pt x="1050" y="1200"/>
                  </a:cubicBezTo>
                  <a:cubicBezTo>
                    <a:pt x="1086" y="1197"/>
                    <a:pt x="1121" y="1193"/>
                    <a:pt x="1156" y="1189"/>
                  </a:cubicBezTo>
                  <a:cubicBezTo>
                    <a:pt x="1150" y="1167"/>
                    <a:pt x="1150" y="1167"/>
                    <a:pt x="1150" y="1167"/>
                  </a:cubicBezTo>
                  <a:cubicBezTo>
                    <a:pt x="1152" y="1158"/>
                    <a:pt x="1153" y="1150"/>
                    <a:pt x="1154" y="1142"/>
                  </a:cubicBezTo>
                  <a:cubicBezTo>
                    <a:pt x="1161" y="1132"/>
                    <a:pt x="1161" y="1132"/>
                    <a:pt x="1161" y="1132"/>
                  </a:cubicBezTo>
                  <a:cubicBezTo>
                    <a:pt x="1171" y="1124"/>
                    <a:pt x="1171" y="1124"/>
                    <a:pt x="1171" y="1124"/>
                  </a:cubicBezTo>
                  <a:cubicBezTo>
                    <a:pt x="1193" y="1098"/>
                    <a:pt x="1223" y="1064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45" y="1037"/>
                    <a:pt x="1245" y="1037"/>
                    <a:pt x="1245" y="1037"/>
                  </a:cubicBezTo>
                  <a:cubicBezTo>
                    <a:pt x="1275" y="987"/>
                    <a:pt x="1275" y="987"/>
                    <a:pt x="1275" y="987"/>
                  </a:cubicBezTo>
                  <a:cubicBezTo>
                    <a:pt x="1275" y="984"/>
                    <a:pt x="1275" y="981"/>
                    <a:pt x="1276" y="978"/>
                  </a:cubicBezTo>
                  <a:cubicBezTo>
                    <a:pt x="1283" y="968"/>
                    <a:pt x="1283" y="968"/>
                    <a:pt x="1283" y="968"/>
                  </a:cubicBezTo>
                  <a:cubicBezTo>
                    <a:pt x="1297" y="909"/>
                    <a:pt x="1297" y="909"/>
                    <a:pt x="1297" y="909"/>
                  </a:cubicBezTo>
                  <a:cubicBezTo>
                    <a:pt x="1295" y="909"/>
                    <a:pt x="1293" y="909"/>
                    <a:pt x="1290" y="910"/>
                  </a:cubicBezTo>
                  <a:moveTo>
                    <a:pt x="1078" y="618"/>
                  </a:moveTo>
                  <a:cubicBezTo>
                    <a:pt x="1076" y="609"/>
                    <a:pt x="1075" y="600"/>
                    <a:pt x="1074" y="591"/>
                  </a:cubicBezTo>
                  <a:cubicBezTo>
                    <a:pt x="1051" y="583"/>
                    <a:pt x="1051" y="583"/>
                    <a:pt x="1051" y="583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78" y="618"/>
                    <a:pt x="1078" y="618"/>
                    <a:pt x="1078" y="618"/>
                  </a:cubicBezTo>
                  <a:moveTo>
                    <a:pt x="698" y="585"/>
                  </a:moveTo>
                  <a:cubicBezTo>
                    <a:pt x="698" y="585"/>
                    <a:pt x="699" y="584"/>
                    <a:pt x="699" y="584"/>
                  </a:cubicBezTo>
                  <a:cubicBezTo>
                    <a:pt x="681" y="583"/>
                    <a:pt x="664" y="582"/>
                    <a:pt x="647" y="581"/>
                  </a:cubicBezTo>
                  <a:cubicBezTo>
                    <a:pt x="660" y="594"/>
                    <a:pt x="660" y="594"/>
                    <a:pt x="660" y="594"/>
                  </a:cubicBezTo>
                  <a:cubicBezTo>
                    <a:pt x="695" y="590"/>
                    <a:pt x="695" y="590"/>
                    <a:pt x="695" y="590"/>
                  </a:cubicBezTo>
                  <a:cubicBezTo>
                    <a:pt x="696" y="589"/>
                    <a:pt x="697" y="587"/>
                    <a:pt x="698" y="585"/>
                  </a:cubicBezTo>
                  <a:moveTo>
                    <a:pt x="666" y="606"/>
                  </a:moveTo>
                  <a:cubicBezTo>
                    <a:pt x="686" y="616"/>
                    <a:pt x="686" y="616"/>
                    <a:pt x="686" y="616"/>
                  </a:cubicBezTo>
                  <a:cubicBezTo>
                    <a:pt x="666" y="606"/>
                    <a:pt x="666" y="606"/>
                    <a:pt x="666" y="606"/>
                  </a:cubicBezTo>
                  <a:moveTo>
                    <a:pt x="701" y="587"/>
                  </a:moveTo>
                  <a:cubicBezTo>
                    <a:pt x="702" y="586"/>
                    <a:pt x="702" y="585"/>
                    <a:pt x="703" y="584"/>
                  </a:cubicBezTo>
                  <a:cubicBezTo>
                    <a:pt x="701" y="584"/>
                    <a:pt x="700" y="584"/>
                    <a:pt x="699" y="584"/>
                  </a:cubicBezTo>
                  <a:cubicBezTo>
                    <a:pt x="698" y="587"/>
                    <a:pt x="697" y="588"/>
                    <a:pt x="695" y="590"/>
                  </a:cubicBezTo>
                  <a:cubicBezTo>
                    <a:pt x="685" y="591"/>
                    <a:pt x="671" y="593"/>
                    <a:pt x="660" y="594"/>
                  </a:cubicBezTo>
                  <a:cubicBezTo>
                    <a:pt x="647" y="581"/>
                    <a:pt x="647" y="581"/>
                    <a:pt x="647" y="581"/>
                  </a:cubicBezTo>
                  <a:cubicBezTo>
                    <a:pt x="642" y="581"/>
                    <a:pt x="637" y="580"/>
                    <a:pt x="631" y="580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7" y="605"/>
                    <a:pt x="661" y="606"/>
                    <a:pt x="666" y="606"/>
                  </a:cubicBezTo>
                  <a:cubicBezTo>
                    <a:pt x="695" y="597"/>
                    <a:pt x="695" y="597"/>
                    <a:pt x="695" y="597"/>
                  </a:cubicBezTo>
                  <a:cubicBezTo>
                    <a:pt x="696" y="596"/>
                    <a:pt x="697" y="594"/>
                    <a:pt x="701" y="587"/>
                  </a:cubicBezTo>
                  <a:moveTo>
                    <a:pt x="880" y="589"/>
                  </a:moveTo>
                  <a:cubicBezTo>
                    <a:pt x="880" y="588"/>
                    <a:pt x="880" y="588"/>
                    <a:pt x="880" y="587"/>
                  </a:cubicBezTo>
                  <a:cubicBezTo>
                    <a:pt x="874" y="587"/>
                    <a:pt x="867" y="588"/>
                    <a:pt x="861" y="588"/>
                  </a:cubicBezTo>
                  <a:cubicBezTo>
                    <a:pt x="875" y="603"/>
                    <a:pt x="879" y="597"/>
                    <a:pt x="880" y="589"/>
                  </a:cubicBezTo>
                  <a:moveTo>
                    <a:pt x="947" y="588"/>
                  </a:moveTo>
                  <a:cubicBezTo>
                    <a:pt x="956" y="584"/>
                    <a:pt x="956" y="584"/>
                    <a:pt x="956" y="584"/>
                  </a:cubicBezTo>
                  <a:cubicBezTo>
                    <a:pt x="952" y="585"/>
                    <a:pt x="949" y="585"/>
                    <a:pt x="946" y="585"/>
                  </a:cubicBezTo>
                  <a:cubicBezTo>
                    <a:pt x="947" y="588"/>
                    <a:pt x="947" y="588"/>
                    <a:pt x="947" y="588"/>
                  </a:cubicBezTo>
                  <a:moveTo>
                    <a:pt x="1120" y="716"/>
                  </a:move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moveTo>
                    <a:pt x="1361" y="694"/>
                  </a:moveTo>
                  <a:cubicBezTo>
                    <a:pt x="1351" y="640"/>
                    <a:pt x="1336" y="587"/>
                    <a:pt x="1319" y="535"/>
                  </a:cubicBezTo>
                  <a:cubicBezTo>
                    <a:pt x="1305" y="539"/>
                    <a:pt x="1290" y="542"/>
                    <a:pt x="1274" y="546"/>
                  </a:cubicBezTo>
                  <a:cubicBezTo>
                    <a:pt x="1275" y="550"/>
                    <a:pt x="1277" y="555"/>
                    <a:pt x="1278" y="560"/>
                  </a:cubicBezTo>
                  <a:cubicBezTo>
                    <a:pt x="1277" y="555"/>
                    <a:pt x="1275" y="550"/>
                    <a:pt x="1274" y="546"/>
                  </a:cubicBezTo>
                  <a:cubicBezTo>
                    <a:pt x="1272" y="546"/>
                    <a:pt x="1270" y="547"/>
                    <a:pt x="1269" y="547"/>
                  </a:cubicBezTo>
                  <a:cubicBezTo>
                    <a:pt x="1271" y="551"/>
                    <a:pt x="1271" y="551"/>
                    <a:pt x="1271" y="551"/>
                  </a:cubicBezTo>
                  <a:cubicBezTo>
                    <a:pt x="1252" y="556"/>
                    <a:pt x="1252" y="556"/>
                    <a:pt x="1252" y="556"/>
                  </a:cubicBezTo>
                  <a:cubicBezTo>
                    <a:pt x="1244" y="557"/>
                    <a:pt x="1242" y="557"/>
                    <a:pt x="1236" y="553"/>
                  </a:cubicBezTo>
                  <a:cubicBezTo>
                    <a:pt x="1225" y="555"/>
                    <a:pt x="1212" y="558"/>
                    <a:pt x="1200" y="560"/>
                  </a:cubicBezTo>
                  <a:cubicBezTo>
                    <a:pt x="1201" y="561"/>
                    <a:pt x="1201" y="563"/>
                    <a:pt x="1202" y="565"/>
                  </a:cubicBezTo>
                  <a:cubicBezTo>
                    <a:pt x="1201" y="563"/>
                    <a:pt x="1201" y="561"/>
                    <a:pt x="1200" y="560"/>
                  </a:cubicBezTo>
                  <a:cubicBezTo>
                    <a:pt x="1183" y="562"/>
                    <a:pt x="1166" y="565"/>
                    <a:pt x="1148" y="568"/>
                  </a:cubicBezTo>
                  <a:cubicBezTo>
                    <a:pt x="1103" y="573"/>
                    <a:pt x="1057" y="578"/>
                    <a:pt x="1011" y="581"/>
                  </a:cubicBezTo>
                  <a:cubicBezTo>
                    <a:pt x="1016" y="586"/>
                    <a:pt x="1016" y="586"/>
                    <a:pt x="1016" y="586"/>
                  </a:cubicBezTo>
                  <a:cubicBezTo>
                    <a:pt x="1038" y="594"/>
                    <a:pt x="1038" y="594"/>
                    <a:pt x="1038" y="594"/>
                  </a:cubicBezTo>
                  <a:cubicBezTo>
                    <a:pt x="1044" y="584"/>
                    <a:pt x="1044" y="584"/>
                    <a:pt x="1044" y="584"/>
                  </a:cubicBezTo>
                  <a:cubicBezTo>
                    <a:pt x="1047" y="584"/>
                    <a:pt x="1049" y="583"/>
                    <a:pt x="1051" y="583"/>
                  </a:cubicBezTo>
                  <a:cubicBezTo>
                    <a:pt x="1074" y="591"/>
                    <a:pt x="1074" y="591"/>
                    <a:pt x="1074" y="591"/>
                  </a:cubicBezTo>
                  <a:cubicBezTo>
                    <a:pt x="1076" y="590"/>
                    <a:pt x="1078" y="590"/>
                    <a:pt x="1081" y="590"/>
                  </a:cubicBezTo>
                  <a:cubicBezTo>
                    <a:pt x="1100" y="577"/>
                    <a:pt x="1100" y="577"/>
                    <a:pt x="1100" y="577"/>
                  </a:cubicBezTo>
                  <a:cubicBezTo>
                    <a:pt x="1081" y="590"/>
                    <a:pt x="1081" y="590"/>
                    <a:pt x="1081" y="590"/>
                  </a:cubicBezTo>
                  <a:cubicBezTo>
                    <a:pt x="1085" y="590"/>
                    <a:pt x="1090" y="589"/>
                    <a:pt x="1095" y="588"/>
                  </a:cubicBezTo>
                  <a:cubicBezTo>
                    <a:pt x="1094" y="608"/>
                    <a:pt x="1093" y="634"/>
                    <a:pt x="1092" y="654"/>
                  </a:cubicBezTo>
                  <a:cubicBezTo>
                    <a:pt x="1075" y="655"/>
                    <a:pt x="1075" y="655"/>
                    <a:pt x="1075" y="655"/>
                  </a:cubicBezTo>
                  <a:cubicBezTo>
                    <a:pt x="1047" y="667"/>
                    <a:pt x="1047" y="667"/>
                    <a:pt x="1047" y="667"/>
                  </a:cubicBezTo>
                  <a:cubicBezTo>
                    <a:pt x="1065" y="665"/>
                    <a:pt x="1081" y="664"/>
                    <a:pt x="1099" y="662"/>
                  </a:cubicBezTo>
                  <a:cubicBezTo>
                    <a:pt x="1099" y="665"/>
                    <a:pt x="1100" y="668"/>
                    <a:pt x="1100" y="671"/>
                  </a:cubicBezTo>
                  <a:cubicBezTo>
                    <a:pt x="1112" y="707"/>
                    <a:pt x="1112" y="707"/>
                    <a:pt x="1112" y="707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20" y="716"/>
                    <a:pt x="1120" y="716"/>
                    <a:pt x="1120" y="716"/>
                  </a:cubicBezTo>
                  <a:cubicBezTo>
                    <a:pt x="1128" y="724"/>
                    <a:pt x="1128" y="724"/>
                    <a:pt x="1128" y="724"/>
                  </a:cubicBezTo>
                  <a:cubicBezTo>
                    <a:pt x="1142" y="748"/>
                    <a:pt x="1150" y="775"/>
                    <a:pt x="1166" y="798"/>
                  </a:cubicBezTo>
                  <a:cubicBezTo>
                    <a:pt x="1177" y="817"/>
                    <a:pt x="1196" y="830"/>
                    <a:pt x="1208" y="848"/>
                  </a:cubicBezTo>
                  <a:cubicBezTo>
                    <a:pt x="1209" y="860"/>
                    <a:pt x="1209" y="872"/>
                    <a:pt x="1210" y="885"/>
                  </a:cubicBezTo>
                  <a:cubicBezTo>
                    <a:pt x="1218" y="903"/>
                    <a:pt x="1218" y="903"/>
                    <a:pt x="1218" y="903"/>
                  </a:cubicBezTo>
                  <a:cubicBezTo>
                    <a:pt x="1223" y="902"/>
                    <a:pt x="1228" y="901"/>
                    <a:pt x="1233" y="900"/>
                  </a:cubicBezTo>
                  <a:cubicBezTo>
                    <a:pt x="1240" y="890"/>
                    <a:pt x="1240" y="890"/>
                    <a:pt x="1240" y="890"/>
                  </a:cubicBezTo>
                  <a:cubicBezTo>
                    <a:pt x="1289" y="862"/>
                    <a:pt x="1289" y="862"/>
                    <a:pt x="1289" y="862"/>
                  </a:cubicBezTo>
                  <a:cubicBezTo>
                    <a:pt x="1313" y="829"/>
                    <a:pt x="1313" y="829"/>
                    <a:pt x="1313" y="829"/>
                  </a:cubicBezTo>
                  <a:cubicBezTo>
                    <a:pt x="1344" y="803"/>
                    <a:pt x="1344" y="803"/>
                    <a:pt x="1344" y="803"/>
                  </a:cubicBezTo>
                  <a:cubicBezTo>
                    <a:pt x="1348" y="791"/>
                    <a:pt x="1348" y="791"/>
                    <a:pt x="1348" y="791"/>
                  </a:cubicBezTo>
                  <a:cubicBezTo>
                    <a:pt x="1354" y="782"/>
                    <a:pt x="1354" y="782"/>
                    <a:pt x="1354" y="782"/>
                  </a:cubicBezTo>
                  <a:cubicBezTo>
                    <a:pt x="1354" y="778"/>
                    <a:pt x="1354" y="775"/>
                    <a:pt x="1354" y="773"/>
                  </a:cubicBezTo>
                  <a:cubicBezTo>
                    <a:pt x="1362" y="745"/>
                    <a:pt x="1362" y="745"/>
                    <a:pt x="1362" y="742"/>
                  </a:cubicBezTo>
                  <a:cubicBezTo>
                    <a:pt x="1362" y="742"/>
                    <a:pt x="1362" y="743"/>
                    <a:pt x="1362" y="744"/>
                  </a:cubicBezTo>
                  <a:cubicBezTo>
                    <a:pt x="1361" y="747"/>
                    <a:pt x="1361" y="747"/>
                    <a:pt x="1354" y="773"/>
                  </a:cubicBezTo>
                  <a:cubicBezTo>
                    <a:pt x="1373" y="745"/>
                    <a:pt x="1373" y="745"/>
                    <a:pt x="1351" y="715"/>
                  </a:cubicBezTo>
                  <a:cubicBezTo>
                    <a:pt x="1347" y="716"/>
                    <a:pt x="1343" y="717"/>
                    <a:pt x="1339" y="718"/>
                  </a:cubicBezTo>
                  <a:cubicBezTo>
                    <a:pt x="1328" y="698"/>
                    <a:pt x="1328" y="698"/>
                    <a:pt x="1328" y="698"/>
                  </a:cubicBezTo>
                  <a:cubicBezTo>
                    <a:pt x="1308" y="724"/>
                    <a:pt x="1308" y="724"/>
                    <a:pt x="1308" y="724"/>
                  </a:cubicBezTo>
                  <a:cubicBezTo>
                    <a:pt x="1302" y="726"/>
                    <a:pt x="1295" y="727"/>
                    <a:pt x="1289" y="729"/>
                  </a:cubicBezTo>
                  <a:cubicBezTo>
                    <a:pt x="1288" y="725"/>
                    <a:pt x="1288" y="723"/>
                    <a:pt x="1287" y="719"/>
                  </a:cubicBezTo>
                  <a:cubicBezTo>
                    <a:pt x="1285" y="720"/>
                    <a:pt x="1283" y="720"/>
                    <a:pt x="1280" y="721"/>
                  </a:cubicBezTo>
                  <a:cubicBezTo>
                    <a:pt x="1283" y="720"/>
                    <a:pt x="1285" y="720"/>
                    <a:pt x="1287" y="719"/>
                  </a:cubicBezTo>
                  <a:cubicBezTo>
                    <a:pt x="1286" y="710"/>
                    <a:pt x="1284" y="701"/>
                    <a:pt x="1283" y="692"/>
                  </a:cubicBezTo>
                  <a:cubicBezTo>
                    <a:pt x="1276" y="693"/>
                    <a:pt x="1269" y="694"/>
                    <a:pt x="1263" y="695"/>
                  </a:cubicBezTo>
                  <a:cubicBezTo>
                    <a:pt x="1264" y="702"/>
                    <a:pt x="1265" y="707"/>
                    <a:pt x="1266" y="714"/>
                  </a:cubicBezTo>
                  <a:cubicBezTo>
                    <a:pt x="1265" y="707"/>
                    <a:pt x="1264" y="702"/>
                    <a:pt x="1263" y="695"/>
                  </a:cubicBezTo>
                  <a:cubicBezTo>
                    <a:pt x="1261" y="696"/>
                    <a:pt x="1259" y="696"/>
                    <a:pt x="1256" y="696"/>
                  </a:cubicBezTo>
                  <a:cubicBezTo>
                    <a:pt x="1259" y="696"/>
                    <a:pt x="1261" y="696"/>
                    <a:pt x="1263" y="695"/>
                  </a:cubicBezTo>
                  <a:cubicBezTo>
                    <a:pt x="1269" y="694"/>
                    <a:pt x="1276" y="693"/>
                    <a:pt x="1283" y="692"/>
                  </a:cubicBezTo>
                  <a:cubicBezTo>
                    <a:pt x="1261" y="686"/>
                    <a:pt x="1261" y="686"/>
                    <a:pt x="1261" y="686"/>
                  </a:cubicBezTo>
                  <a:cubicBezTo>
                    <a:pt x="1246" y="679"/>
                    <a:pt x="1246" y="679"/>
                    <a:pt x="1246" y="679"/>
                  </a:cubicBezTo>
                  <a:cubicBezTo>
                    <a:pt x="1245" y="670"/>
                    <a:pt x="1243" y="661"/>
                    <a:pt x="1241" y="652"/>
                  </a:cubicBezTo>
                  <a:cubicBezTo>
                    <a:pt x="1236" y="653"/>
                    <a:pt x="1235" y="655"/>
                    <a:pt x="1235" y="660"/>
                  </a:cubicBezTo>
                  <a:cubicBezTo>
                    <a:pt x="1236" y="652"/>
                    <a:pt x="1236" y="652"/>
                    <a:pt x="1259" y="652"/>
                  </a:cubicBezTo>
                  <a:cubicBezTo>
                    <a:pt x="1302" y="687"/>
                    <a:pt x="1302" y="687"/>
                    <a:pt x="1302" y="687"/>
                  </a:cubicBezTo>
                  <a:cubicBezTo>
                    <a:pt x="1334" y="690"/>
                    <a:pt x="1334" y="690"/>
                    <a:pt x="1334" y="690"/>
                  </a:cubicBezTo>
                  <a:cubicBezTo>
                    <a:pt x="1342" y="698"/>
                    <a:pt x="1342" y="698"/>
                    <a:pt x="1342" y="698"/>
                  </a:cubicBezTo>
                  <a:cubicBezTo>
                    <a:pt x="1348" y="696"/>
                    <a:pt x="1354" y="695"/>
                    <a:pt x="1361" y="694"/>
                  </a:cubicBezTo>
                  <a:moveTo>
                    <a:pt x="1557" y="371"/>
                  </a:moveTo>
                  <a:cubicBezTo>
                    <a:pt x="1555" y="366"/>
                    <a:pt x="1555" y="366"/>
                    <a:pt x="1555" y="366"/>
                  </a:cubicBezTo>
                  <a:cubicBezTo>
                    <a:pt x="1556" y="368"/>
                    <a:pt x="1556" y="369"/>
                    <a:pt x="1556" y="371"/>
                  </a:cubicBezTo>
                  <a:cubicBezTo>
                    <a:pt x="1558" y="374"/>
                    <a:pt x="1558" y="374"/>
                    <a:pt x="1558" y="374"/>
                  </a:cubicBezTo>
                  <a:cubicBezTo>
                    <a:pt x="1558" y="373"/>
                    <a:pt x="1557" y="372"/>
                    <a:pt x="1557" y="371"/>
                  </a:cubicBezTo>
                  <a:moveTo>
                    <a:pt x="123" y="438"/>
                  </a:moveTo>
                  <a:cubicBezTo>
                    <a:pt x="125" y="436"/>
                    <a:pt x="126" y="433"/>
                    <a:pt x="128" y="430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20" y="439"/>
                    <a:pt x="121" y="440"/>
                    <a:pt x="122" y="441"/>
                  </a:cubicBezTo>
                  <a:cubicBezTo>
                    <a:pt x="122" y="440"/>
                    <a:pt x="123" y="439"/>
                    <a:pt x="123" y="438"/>
                  </a:cubicBezTo>
                  <a:moveTo>
                    <a:pt x="1553" y="359"/>
                  </a:moveTo>
                  <a:cubicBezTo>
                    <a:pt x="1552" y="357"/>
                    <a:pt x="1551" y="356"/>
                    <a:pt x="1551" y="355"/>
                  </a:cubicBezTo>
                  <a:cubicBezTo>
                    <a:pt x="1542" y="340"/>
                    <a:pt x="1537" y="334"/>
                    <a:pt x="1535" y="331"/>
                  </a:cubicBezTo>
                  <a:cubicBezTo>
                    <a:pt x="1537" y="334"/>
                    <a:pt x="1539" y="338"/>
                    <a:pt x="1541" y="342"/>
                  </a:cubicBezTo>
                  <a:cubicBezTo>
                    <a:pt x="1540" y="339"/>
                    <a:pt x="1540" y="339"/>
                    <a:pt x="1540" y="339"/>
                  </a:cubicBezTo>
                  <a:cubicBezTo>
                    <a:pt x="1553" y="359"/>
                    <a:pt x="1553" y="359"/>
                    <a:pt x="1553" y="359"/>
                  </a:cubicBezTo>
                  <a:moveTo>
                    <a:pt x="1548" y="356"/>
                  </a:moveTo>
                  <a:cubicBezTo>
                    <a:pt x="1542" y="343"/>
                    <a:pt x="1542" y="343"/>
                    <a:pt x="1542" y="343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8" y="356"/>
                    <a:pt x="1548" y="356"/>
                    <a:pt x="1548" y="356"/>
                  </a:cubicBezTo>
                  <a:moveTo>
                    <a:pt x="181" y="379"/>
                  </a:moveTo>
                  <a:cubicBezTo>
                    <a:pt x="182" y="377"/>
                    <a:pt x="184" y="374"/>
                    <a:pt x="186" y="372"/>
                  </a:cubicBezTo>
                  <a:cubicBezTo>
                    <a:pt x="178" y="378"/>
                    <a:pt x="178" y="378"/>
                    <a:pt x="178" y="378"/>
                  </a:cubicBezTo>
                  <a:cubicBezTo>
                    <a:pt x="179" y="378"/>
                    <a:pt x="180" y="379"/>
                    <a:pt x="181" y="379"/>
                  </a:cubicBezTo>
                  <a:moveTo>
                    <a:pt x="181" y="391"/>
                  </a:moveTo>
                  <a:cubicBezTo>
                    <a:pt x="198" y="369"/>
                    <a:pt x="198" y="369"/>
                    <a:pt x="198" y="36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9" y="390"/>
                    <a:pt x="180" y="390"/>
                    <a:pt x="181" y="391"/>
                  </a:cubicBezTo>
                  <a:moveTo>
                    <a:pt x="189" y="351"/>
                  </a:moveTo>
                  <a:cubicBezTo>
                    <a:pt x="190" y="353"/>
                    <a:pt x="192" y="353"/>
                    <a:pt x="193" y="355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89" y="351"/>
                    <a:pt x="189" y="351"/>
                    <a:pt x="189" y="351"/>
                  </a:cubicBezTo>
                  <a:moveTo>
                    <a:pt x="316" y="181"/>
                  </a:moveTo>
                  <a:cubicBezTo>
                    <a:pt x="321" y="177"/>
                    <a:pt x="325" y="173"/>
                    <a:pt x="330" y="169"/>
                  </a:cubicBezTo>
                  <a:cubicBezTo>
                    <a:pt x="329" y="168"/>
                    <a:pt x="328" y="167"/>
                    <a:pt x="328" y="166"/>
                  </a:cubicBezTo>
                  <a:cubicBezTo>
                    <a:pt x="323" y="170"/>
                    <a:pt x="318" y="174"/>
                    <a:pt x="313" y="178"/>
                  </a:cubicBezTo>
                  <a:cubicBezTo>
                    <a:pt x="314" y="179"/>
                    <a:pt x="315" y="180"/>
                    <a:pt x="316" y="181"/>
                  </a:cubicBezTo>
                  <a:moveTo>
                    <a:pt x="378" y="193"/>
                  </a:moveTo>
                  <a:cubicBezTo>
                    <a:pt x="381" y="191"/>
                    <a:pt x="381" y="187"/>
                    <a:pt x="383" y="185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4" y="194"/>
                    <a:pt x="347" y="201"/>
                    <a:pt x="354" y="201"/>
                  </a:cubicBezTo>
                  <a:cubicBezTo>
                    <a:pt x="360" y="201"/>
                    <a:pt x="374" y="194"/>
                    <a:pt x="378" y="193"/>
                  </a:cubicBezTo>
                  <a:moveTo>
                    <a:pt x="316" y="167"/>
                  </a:moveTo>
                  <a:cubicBezTo>
                    <a:pt x="335" y="160"/>
                    <a:pt x="335" y="160"/>
                    <a:pt x="335" y="160"/>
                  </a:cubicBezTo>
                  <a:cubicBezTo>
                    <a:pt x="348" y="148"/>
                    <a:pt x="348" y="148"/>
                    <a:pt x="348" y="148"/>
                  </a:cubicBezTo>
                  <a:cubicBezTo>
                    <a:pt x="339" y="150"/>
                    <a:pt x="339" y="150"/>
                    <a:pt x="339" y="150"/>
                  </a:cubicBezTo>
                  <a:cubicBezTo>
                    <a:pt x="316" y="167"/>
                    <a:pt x="316" y="167"/>
                    <a:pt x="316" y="167"/>
                  </a:cubicBezTo>
                  <a:moveTo>
                    <a:pt x="339" y="150"/>
                  </a:moveTo>
                  <a:cubicBezTo>
                    <a:pt x="348" y="148"/>
                    <a:pt x="348" y="148"/>
                    <a:pt x="348" y="148"/>
                  </a:cubicBezTo>
                  <a:cubicBezTo>
                    <a:pt x="352" y="138"/>
                    <a:pt x="352" y="138"/>
                    <a:pt x="352" y="138"/>
                  </a:cubicBezTo>
                  <a:cubicBezTo>
                    <a:pt x="328" y="152"/>
                    <a:pt x="328" y="152"/>
                    <a:pt x="328" y="152"/>
                  </a:cubicBezTo>
                  <a:cubicBezTo>
                    <a:pt x="339" y="150"/>
                    <a:pt x="339" y="150"/>
                    <a:pt x="339" y="150"/>
                  </a:cubicBezTo>
                  <a:moveTo>
                    <a:pt x="359" y="158"/>
                  </a:moveTo>
                  <a:cubicBezTo>
                    <a:pt x="361" y="156"/>
                    <a:pt x="364" y="154"/>
                    <a:pt x="366" y="152"/>
                  </a:cubicBezTo>
                  <a:cubicBezTo>
                    <a:pt x="365" y="151"/>
                    <a:pt x="364" y="150"/>
                    <a:pt x="363" y="150"/>
                  </a:cubicBezTo>
                  <a:cubicBezTo>
                    <a:pt x="354" y="154"/>
                    <a:pt x="354" y="154"/>
                    <a:pt x="354" y="154"/>
                  </a:cubicBezTo>
                  <a:cubicBezTo>
                    <a:pt x="356" y="155"/>
                    <a:pt x="357" y="157"/>
                    <a:pt x="359" y="158"/>
                  </a:cubicBezTo>
                  <a:moveTo>
                    <a:pt x="360" y="159"/>
                  </a:moveTo>
                  <a:cubicBezTo>
                    <a:pt x="363" y="158"/>
                    <a:pt x="365" y="155"/>
                    <a:pt x="367" y="153"/>
                  </a:cubicBezTo>
                  <a:cubicBezTo>
                    <a:pt x="367" y="153"/>
                    <a:pt x="366" y="152"/>
                    <a:pt x="366" y="152"/>
                  </a:cubicBezTo>
                  <a:cubicBezTo>
                    <a:pt x="364" y="154"/>
                    <a:pt x="361" y="156"/>
                    <a:pt x="359" y="158"/>
                  </a:cubicBezTo>
                  <a:cubicBezTo>
                    <a:pt x="359" y="159"/>
                    <a:pt x="360" y="159"/>
                    <a:pt x="360" y="159"/>
                  </a:cubicBezTo>
                  <a:moveTo>
                    <a:pt x="365" y="163"/>
                  </a:moveTo>
                  <a:cubicBezTo>
                    <a:pt x="372" y="158"/>
                    <a:pt x="379" y="151"/>
                    <a:pt x="387" y="146"/>
                  </a:cubicBezTo>
                  <a:cubicBezTo>
                    <a:pt x="367" y="153"/>
                    <a:pt x="367" y="153"/>
                    <a:pt x="367" y="153"/>
                  </a:cubicBezTo>
                  <a:cubicBezTo>
                    <a:pt x="365" y="155"/>
                    <a:pt x="363" y="158"/>
                    <a:pt x="360" y="159"/>
                  </a:cubicBezTo>
                  <a:cubicBezTo>
                    <a:pt x="362" y="160"/>
                    <a:pt x="364" y="162"/>
                    <a:pt x="365" y="163"/>
                  </a:cubicBezTo>
                  <a:moveTo>
                    <a:pt x="328" y="152"/>
                  </a:moveTo>
                  <a:cubicBezTo>
                    <a:pt x="352" y="138"/>
                    <a:pt x="352" y="138"/>
                    <a:pt x="352" y="138"/>
                  </a:cubicBezTo>
                  <a:cubicBezTo>
                    <a:pt x="351" y="137"/>
                    <a:pt x="351" y="136"/>
                    <a:pt x="350" y="135"/>
                  </a:cubicBezTo>
                  <a:cubicBezTo>
                    <a:pt x="350" y="134"/>
                    <a:pt x="349" y="133"/>
                    <a:pt x="349" y="132"/>
                  </a:cubicBezTo>
                  <a:cubicBezTo>
                    <a:pt x="349" y="133"/>
                    <a:pt x="350" y="134"/>
                    <a:pt x="350" y="135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55" y="125"/>
                    <a:pt x="355" y="125"/>
                    <a:pt x="355" y="125"/>
                  </a:cubicBezTo>
                  <a:cubicBezTo>
                    <a:pt x="352" y="127"/>
                    <a:pt x="350" y="128"/>
                    <a:pt x="347" y="130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34" y="144"/>
                    <a:pt x="334" y="144"/>
                    <a:pt x="334" y="144"/>
                  </a:cubicBezTo>
                  <a:cubicBezTo>
                    <a:pt x="327" y="151"/>
                    <a:pt x="327" y="151"/>
                    <a:pt x="327" y="151"/>
                  </a:cubicBezTo>
                  <a:cubicBezTo>
                    <a:pt x="328" y="151"/>
                    <a:pt x="328" y="152"/>
                    <a:pt x="328" y="152"/>
                  </a:cubicBezTo>
                  <a:moveTo>
                    <a:pt x="379" y="112"/>
                  </a:move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9" y="112"/>
                    <a:pt x="379" y="112"/>
                    <a:pt x="379" y="112"/>
                  </a:cubicBezTo>
                  <a:moveTo>
                    <a:pt x="404" y="125"/>
                  </a:moveTo>
                  <a:cubicBezTo>
                    <a:pt x="405" y="126"/>
                    <a:pt x="406" y="127"/>
                    <a:pt x="407" y="127"/>
                  </a:cubicBezTo>
                  <a:cubicBezTo>
                    <a:pt x="412" y="120"/>
                    <a:pt x="412" y="120"/>
                    <a:pt x="412" y="120"/>
                  </a:cubicBezTo>
                  <a:cubicBezTo>
                    <a:pt x="400" y="122"/>
                    <a:pt x="400" y="122"/>
                    <a:pt x="400" y="122"/>
                  </a:cubicBezTo>
                  <a:cubicBezTo>
                    <a:pt x="395" y="125"/>
                    <a:pt x="390" y="129"/>
                    <a:pt x="385" y="133"/>
                  </a:cubicBezTo>
                  <a:cubicBezTo>
                    <a:pt x="387" y="134"/>
                    <a:pt x="388" y="135"/>
                    <a:pt x="389" y="136"/>
                  </a:cubicBezTo>
                  <a:cubicBezTo>
                    <a:pt x="394" y="132"/>
                    <a:pt x="399" y="129"/>
                    <a:pt x="404" y="125"/>
                  </a:cubicBezTo>
                  <a:moveTo>
                    <a:pt x="443" y="28"/>
                  </a:moveTo>
                  <a:cubicBezTo>
                    <a:pt x="423" y="39"/>
                    <a:pt x="423" y="39"/>
                    <a:pt x="423" y="39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9" y="25"/>
                    <a:pt x="450" y="25"/>
                    <a:pt x="451" y="24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43" y="28"/>
                    <a:pt x="443" y="28"/>
                    <a:pt x="443" y="28"/>
                  </a:cubicBezTo>
                  <a:moveTo>
                    <a:pt x="456" y="87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moveTo>
                    <a:pt x="442" y="99"/>
                  </a:moveTo>
                  <a:cubicBezTo>
                    <a:pt x="449" y="93"/>
                    <a:pt x="449" y="93"/>
                    <a:pt x="449" y="93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442" y="99"/>
                  </a:moveTo>
                  <a:cubicBezTo>
                    <a:pt x="437" y="107"/>
                    <a:pt x="437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moveTo>
                    <a:pt x="125" y="413"/>
                  </a:moveTo>
                  <a:cubicBezTo>
                    <a:pt x="118" y="420"/>
                    <a:pt x="118" y="420"/>
                    <a:pt x="118" y="420"/>
                  </a:cubicBezTo>
                  <a:cubicBezTo>
                    <a:pt x="125" y="413"/>
                    <a:pt x="125" y="413"/>
                    <a:pt x="125" y="413"/>
                  </a:cubicBezTo>
                  <a:moveTo>
                    <a:pt x="130" y="408"/>
                  </a:moveTo>
                  <a:cubicBezTo>
                    <a:pt x="125" y="413"/>
                    <a:pt x="125" y="413"/>
                    <a:pt x="125" y="413"/>
                  </a:cubicBezTo>
                  <a:cubicBezTo>
                    <a:pt x="130" y="408"/>
                    <a:pt x="130" y="408"/>
                    <a:pt x="130" y="408"/>
                  </a:cubicBezTo>
                  <a:moveTo>
                    <a:pt x="132" y="410"/>
                  </a:moveTo>
                  <a:cubicBezTo>
                    <a:pt x="134" y="407"/>
                    <a:pt x="135" y="405"/>
                    <a:pt x="137" y="402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35" y="405"/>
                    <a:pt x="134" y="407"/>
                    <a:pt x="132" y="410"/>
                  </a:cubicBezTo>
                  <a:moveTo>
                    <a:pt x="139" y="404"/>
                  </a:moveTo>
                  <a:cubicBezTo>
                    <a:pt x="138" y="403"/>
                    <a:pt x="138" y="403"/>
                    <a:pt x="137" y="402"/>
                  </a:cubicBezTo>
                  <a:cubicBezTo>
                    <a:pt x="138" y="403"/>
                    <a:pt x="138" y="403"/>
                    <a:pt x="139" y="404"/>
                  </a:cubicBezTo>
                  <a:moveTo>
                    <a:pt x="146" y="398"/>
                  </a:moveTo>
                  <a:cubicBezTo>
                    <a:pt x="139" y="404"/>
                    <a:pt x="139" y="404"/>
                    <a:pt x="139" y="404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46" y="398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46" y="398"/>
                    <a:pt x="146" y="398"/>
                    <a:pt x="146" y="398"/>
                  </a:cubicBezTo>
                  <a:moveTo>
                    <a:pt x="150" y="402"/>
                  </a:moveTo>
                  <a:cubicBezTo>
                    <a:pt x="151" y="399"/>
                    <a:pt x="153" y="396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cubicBezTo>
                    <a:pt x="151" y="399"/>
                    <a:pt x="153" y="396"/>
                    <a:pt x="155" y="394"/>
                  </a:cubicBezTo>
                  <a:cubicBezTo>
                    <a:pt x="154" y="393"/>
                    <a:pt x="153" y="393"/>
                    <a:pt x="152" y="392"/>
                  </a:cubicBezTo>
                  <a:cubicBezTo>
                    <a:pt x="153" y="393"/>
                    <a:pt x="154" y="393"/>
                    <a:pt x="155" y="394"/>
                  </a:cubicBezTo>
                  <a:cubicBezTo>
                    <a:pt x="157" y="384"/>
                    <a:pt x="157" y="384"/>
                    <a:pt x="157" y="384"/>
                  </a:cubicBezTo>
                  <a:cubicBezTo>
                    <a:pt x="155" y="394"/>
                    <a:pt x="155" y="394"/>
                    <a:pt x="155" y="394"/>
                  </a:cubicBezTo>
                  <a:cubicBezTo>
                    <a:pt x="153" y="396"/>
                    <a:pt x="151" y="399"/>
                    <a:pt x="150" y="402"/>
                  </a:cubicBezTo>
                  <a:moveTo>
                    <a:pt x="130" y="353"/>
                  </a:moveTo>
                  <a:cubicBezTo>
                    <a:pt x="135" y="343"/>
                    <a:pt x="135" y="343"/>
                    <a:pt x="135" y="343"/>
                  </a:cubicBezTo>
                  <a:cubicBezTo>
                    <a:pt x="130" y="353"/>
                    <a:pt x="130" y="353"/>
                    <a:pt x="130" y="353"/>
                  </a:cubicBezTo>
                  <a:moveTo>
                    <a:pt x="131" y="353"/>
                  </a:moveTo>
                  <a:cubicBezTo>
                    <a:pt x="130" y="353"/>
                    <a:pt x="130" y="353"/>
                    <a:pt x="130" y="353"/>
                  </a:cubicBezTo>
                  <a:cubicBezTo>
                    <a:pt x="131" y="353"/>
                    <a:pt x="131" y="353"/>
                    <a:pt x="131" y="353"/>
                  </a:cubicBezTo>
                  <a:moveTo>
                    <a:pt x="132" y="352"/>
                  </a:moveTo>
                  <a:cubicBezTo>
                    <a:pt x="132" y="352"/>
                    <a:pt x="131" y="352"/>
                    <a:pt x="131" y="353"/>
                  </a:cubicBezTo>
                  <a:cubicBezTo>
                    <a:pt x="131" y="352"/>
                    <a:pt x="132" y="352"/>
                    <a:pt x="132" y="352"/>
                  </a:cubicBezTo>
                  <a:moveTo>
                    <a:pt x="133" y="351"/>
                  </a:moveTo>
                  <a:cubicBezTo>
                    <a:pt x="132" y="351"/>
                    <a:pt x="132" y="352"/>
                    <a:pt x="132" y="352"/>
                  </a:cubicBezTo>
                  <a:cubicBezTo>
                    <a:pt x="132" y="352"/>
                    <a:pt x="132" y="351"/>
                    <a:pt x="133" y="351"/>
                  </a:cubicBezTo>
                  <a:moveTo>
                    <a:pt x="133" y="351"/>
                  </a:moveTo>
                  <a:cubicBezTo>
                    <a:pt x="133" y="351"/>
                    <a:pt x="133" y="351"/>
                    <a:pt x="133" y="351"/>
                  </a:cubicBezTo>
                  <a:cubicBezTo>
                    <a:pt x="133" y="351"/>
                    <a:pt x="133" y="351"/>
                    <a:pt x="133" y="351"/>
                  </a:cubicBezTo>
                  <a:moveTo>
                    <a:pt x="134" y="350"/>
                  </a:moveTo>
                  <a:cubicBezTo>
                    <a:pt x="134" y="350"/>
                    <a:pt x="134" y="350"/>
                    <a:pt x="133" y="351"/>
                  </a:cubicBezTo>
                  <a:cubicBezTo>
                    <a:pt x="134" y="350"/>
                    <a:pt x="134" y="350"/>
                    <a:pt x="134" y="350"/>
                  </a:cubicBezTo>
                  <a:moveTo>
                    <a:pt x="135" y="349"/>
                  </a:moveTo>
                  <a:cubicBezTo>
                    <a:pt x="135" y="350"/>
                    <a:pt x="134" y="350"/>
                    <a:pt x="134" y="350"/>
                  </a:cubicBezTo>
                  <a:cubicBezTo>
                    <a:pt x="134" y="350"/>
                    <a:pt x="135" y="350"/>
                    <a:pt x="135" y="349"/>
                  </a:cubicBezTo>
                  <a:moveTo>
                    <a:pt x="135" y="349"/>
                  </a:move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9"/>
                    <a:pt x="135" y="349"/>
                  </a:cubicBezTo>
                  <a:moveTo>
                    <a:pt x="136" y="348"/>
                  </a:moveTo>
                  <a:cubicBezTo>
                    <a:pt x="136" y="348"/>
                    <a:pt x="136" y="349"/>
                    <a:pt x="135" y="349"/>
                  </a:cubicBezTo>
                  <a:cubicBezTo>
                    <a:pt x="136" y="349"/>
                    <a:pt x="136" y="348"/>
                    <a:pt x="136" y="348"/>
                  </a:cubicBezTo>
                  <a:moveTo>
                    <a:pt x="137" y="347"/>
                  </a:moveTo>
                  <a:cubicBezTo>
                    <a:pt x="137" y="348"/>
                    <a:pt x="136" y="348"/>
                    <a:pt x="136" y="348"/>
                  </a:cubicBezTo>
                  <a:cubicBezTo>
                    <a:pt x="136" y="348"/>
                    <a:pt x="137" y="348"/>
                    <a:pt x="137" y="347"/>
                  </a:cubicBezTo>
                  <a:moveTo>
                    <a:pt x="138" y="347"/>
                  </a:moveTo>
                  <a:cubicBezTo>
                    <a:pt x="137" y="347"/>
                    <a:pt x="137" y="347"/>
                    <a:pt x="137" y="347"/>
                  </a:cubicBezTo>
                  <a:cubicBezTo>
                    <a:pt x="137" y="347"/>
                    <a:pt x="137" y="347"/>
                    <a:pt x="138" y="347"/>
                  </a:cubicBezTo>
                  <a:moveTo>
                    <a:pt x="138" y="346"/>
                  </a:moveTo>
                  <a:cubicBezTo>
                    <a:pt x="138" y="347"/>
                    <a:pt x="138" y="347"/>
                    <a:pt x="138" y="347"/>
                  </a:cubicBezTo>
                  <a:cubicBezTo>
                    <a:pt x="138" y="346"/>
                    <a:pt x="138" y="346"/>
                    <a:pt x="138" y="346"/>
                  </a:cubicBezTo>
                  <a:moveTo>
                    <a:pt x="139" y="346"/>
                  </a:moveTo>
                  <a:cubicBezTo>
                    <a:pt x="138" y="346"/>
                    <a:pt x="138" y="346"/>
                    <a:pt x="138" y="346"/>
                  </a:cubicBezTo>
                  <a:cubicBezTo>
                    <a:pt x="138" y="346"/>
                    <a:pt x="138" y="346"/>
                    <a:pt x="139" y="346"/>
                  </a:cubicBezTo>
                  <a:moveTo>
                    <a:pt x="139" y="345"/>
                  </a:moveTo>
                  <a:cubicBezTo>
                    <a:pt x="139" y="345"/>
                    <a:pt x="139" y="345"/>
                    <a:pt x="139" y="346"/>
                  </a:cubicBezTo>
                  <a:cubicBezTo>
                    <a:pt x="139" y="345"/>
                    <a:pt x="139" y="345"/>
                    <a:pt x="139" y="345"/>
                  </a:cubicBezTo>
                  <a:moveTo>
                    <a:pt x="140" y="345"/>
                  </a:moveTo>
                  <a:cubicBezTo>
                    <a:pt x="140" y="345"/>
                    <a:pt x="139" y="345"/>
                    <a:pt x="139" y="345"/>
                  </a:cubicBezTo>
                  <a:cubicBezTo>
                    <a:pt x="139" y="345"/>
                    <a:pt x="140" y="345"/>
                    <a:pt x="140" y="345"/>
                  </a:cubicBezTo>
                  <a:moveTo>
                    <a:pt x="140" y="344"/>
                  </a:moveTo>
                  <a:cubicBezTo>
                    <a:pt x="140" y="344"/>
                    <a:pt x="140" y="345"/>
                    <a:pt x="140" y="345"/>
                  </a:cubicBezTo>
                  <a:cubicBezTo>
                    <a:pt x="140" y="345"/>
                    <a:pt x="140" y="344"/>
                    <a:pt x="140" y="344"/>
                  </a:cubicBezTo>
                  <a:moveTo>
                    <a:pt x="141" y="343"/>
                  </a:moveTo>
                  <a:cubicBezTo>
                    <a:pt x="141" y="343"/>
                    <a:pt x="141" y="344"/>
                    <a:pt x="141" y="344"/>
                  </a:cubicBezTo>
                  <a:cubicBezTo>
                    <a:pt x="141" y="344"/>
                    <a:pt x="141" y="343"/>
                    <a:pt x="141" y="343"/>
                  </a:cubicBezTo>
                  <a:moveTo>
                    <a:pt x="141" y="343"/>
                  </a:moveTo>
                  <a:cubicBezTo>
                    <a:pt x="141" y="343"/>
                    <a:pt x="141" y="343"/>
                    <a:pt x="141" y="343"/>
                  </a:cubicBezTo>
                  <a:cubicBezTo>
                    <a:pt x="141" y="343"/>
                    <a:pt x="141" y="343"/>
                    <a:pt x="141" y="343"/>
                  </a:cubicBezTo>
                  <a:moveTo>
                    <a:pt x="142" y="343"/>
                  </a:moveTo>
                  <a:cubicBezTo>
                    <a:pt x="142" y="343"/>
                    <a:pt x="141" y="343"/>
                    <a:pt x="141" y="343"/>
                  </a:cubicBezTo>
                  <a:cubicBezTo>
                    <a:pt x="141" y="343"/>
                    <a:pt x="142" y="343"/>
                    <a:pt x="142" y="343"/>
                  </a:cubicBezTo>
                  <a:moveTo>
                    <a:pt x="142" y="342"/>
                  </a:moveTo>
                  <a:cubicBezTo>
                    <a:pt x="142" y="342"/>
                    <a:pt x="142" y="342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moveTo>
                    <a:pt x="143" y="342"/>
                  </a:move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3" y="342"/>
                  </a:cubicBezTo>
                  <a:moveTo>
                    <a:pt x="143" y="341"/>
                  </a:moveTo>
                  <a:cubicBezTo>
                    <a:pt x="143" y="342"/>
                    <a:pt x="143" y="342"/>
                    <a:pt x="143" y="342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3" y="341"/>
                  </a:move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3" y="341"/>
                    <a:pt x="143" y="341"/>
                  </a:cubicBezTo>
                  <a:moveTo>
                    <a:pt x="144" y="340"/>
                  </a:moveTo>
                  <a:cubicBezTo>
                    <a:pt x="144" y="340"/>
                    <a:pt x="143" y="340"/>
                    <a:pt x="143" y="341"/>
                  </a:cubicBezTo>
                  <a:cubicBezTo>
                    <a:pt x="143" y="340"/>
                    <a:pt x="144" y="340"/>
                    <a:pt x="144" y="340"/>
                  </a:cubicBezTo>
                  <a:moveTo>
                    <a:pt x="144" y="340"/>
                  </a:moveTo>
                  <a:cubicBezTo>
                    <a:pt x="144" y="340"/>
                    <a:pt x="144" y="340"/>
                    <a:pt x="144" y="340"/>
                  </a:cubicBezTo>
                  <a:cubicBezTo>
                    <a:pt x="144" y="340"/>
                    <a:pt x="144" y="340"/>
                    <a:pt x="144" y="340"/>
                  </a:cubicBezTo>
                  <a:moveTo>
                    <a:pt x="145" y="339"/>
                  </a:moveTo>
                  <a:cubicBezTo>
                    <a:pt x="144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5" y="339"/>
                  </a:cubicBezTo>
                  <a:moveTo>
                    <a:pt x="145" y="338"/>
                  </a:moveTo>
                  <a:cubicBezTo>
                    <a:pt x="145" y="339"/>
                    <a:pt x="145" y="339"/>
                    <a:pt x="145" y="339"/>
                  </a:cubicBezTo>
                  <a:cubicBezTo>
                    <a:pt x="145" y="339"/>
                    <a:pt x="145" y="339"/>
                    <a:pt x="145" y="338"/>
                  </a:cubicBezTo>
                  <a:moveTo>
                    <a:pt x="145" y="338"/>
                  </a:moveTo>
                  <a:cubicBezTo>
                    <a:pt x="145" y="338"/>
                    <a:pt x="145" y="338"/>
                    <a:pt x="145" y="338"/>
                  </a:cubicBezTo>
                  <a:cubicBezTo>
                    <a:pt x="145" y="338"/>
                    <a:pt x="145" y="338"/>
                    <a:pt x="145" y="338"/>
                  </a:cubicBezTo>
                  <a:moveTo>
                    <a:pt x="146" y="337"/>
                  </a:moveTo>
                  <a:cubicBezTo>
                    <a:pt x="146" y="337"/>
                    <a:pt x="146" y="338"/>
                    <a:pt x="145" y="338"/>
                  </a:cubicBezTo>
                  <a:cubicBezTo>
                    <a:pt x="146" y="338"/>
                    <a:pt x="146" y="338"/>
                    <a:pt x="146" y="338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7"/>
                  </a:moveTo>
                  <a:cubicBezTo>
                    <a:pt x="146" y="337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6" y="336"/>
                    <a:pt x="146" y="337"/>
                    <a:pt x="146" y="337"/>
                  </a:cubicBezTo>
                  <a:cubicBezTo>
                    <a:pt x="146" y="337"/>
                    <a:pt x="146" y="337"/>
                    <a:pt x="146" y="337"/>
                  </a:cubicBezTo>
                  <a:moveTo>
                    <a:pt x="146" y="336"/>
                  </a:moveTo>
                  <a:cubicBezTo>
                    <a:pt x="147" y="336"/>
                    <a:pt x="147" y="336"/>
                    <a:pt x="147" y="336"/>
                  </a:cubicBezTo>
                  <a:cubicBezTo>
                    <a:pt x="147" y="336"/>
                    <a:pt x="147" y="336"/>
                    <a:pt x="147" y="336"/>
                  </a:cubicBezTo>
                  <a:moveTo>
                    <a:pt x="157" y="384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57" y="384"/>
                    <a:pt x="157" y="384"/>
                    <a:pt x="157" y="384"/>
                  </a:cubicBezTo>
                  <a:moveTo>
                    <a:pt x="174" y="374"/>
                  </a:moveTo>
                  <a:cubicBezTo>
                    <a:pt x="175" y="371"/>
                    <a:pt x="177" y="369"/>
                    <a:pt x="179" y="366"/>
                  </a:cubicBezTo>
                  <a:cubicBezTo>
                    <a:pt x="171" y="372"/>
                    <a:pt x="171" y="372"/>
                    <a:pt x="171" y="372"/>
                  </a:cubicBezTo>
                  <a:cubicBezTo>
                    <a:pt x="179" y="366"/>
                    <a:pt x="179" y="366"/>
                    <a:pt x="179" y="366"/>
                  </a:cubicBezTo>
                  <a:cubicBezTo>
                    <a:pt x="177" y="369"/>
                    <a:pt x="175" y="371"/>
                    <a:pt x="174" y="374"/>
                  </a:cubicBezTo>
                  <a:moveTo>
                    <a:pt x="179" y="366"/>
                  </a:moveTo>
                  <a:cubicBezTo>
                    <a:pt x="181" y="362"/>
                    <a:pt x="184" y="358"/>
                    <a:pt x="187" y="353"/>
                  </a:cubicBezTo>
                  <a:cubicBezTo>
                    <a:pt x="184" y="358"/>
                    <a:pt x="181" y="362"/>
                    <a:pt x="179" y="366"/>
                  </a:cubicBezTo>
                  <a:moveTo>
                    <a:pt x="187" y="353"/>
                  </a:moveTo>
                  <a:cubicBezTo>
                    <a:pt x="169" y="370"/>
                    <a:pt x="169" y="370"/>
                    <a:pt x="169" y="370"/>
                  </a:cubicBezTo>
                  <a:cubicBezTo>
                    <a:pt x="187" y="353"/>
                    <a:pt x="187" y="353"/>
                    <a:pt x="187" y="35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38" y="363"/>
                  </a:moveTo>
                  <a:cubicBezTo>
                    <a:pt x="140" y="361"/>
                    <a:pt x="141" y="358"/>
                    <a:pt x="143" y="356"/>
                  </a:cubicBezTo>
                  <a:cubicBezTo>
                    <a:pt x="141" y="358"/>
                    <a:pt x="140" y="361"/>
                    <a:pt x="138" y="363"/>
                  </a:cubicBezTo>
                  <a:moveTo>
                    <a:pt x="142" y="369"/>
                  </a:move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cubicBezTo>
                    <a:pt x="141" y="367"/>
                    <a:pt x="140" y="365"/>
                    <a:pt x="138" y="363"/>
                  </a:cubicBezTo>
                  <a:cubicBezTo>
                    <a:pt x="140" y="365"/>
                    <a:pt x="141" y="367"/>
                    <a:pt x="142" y="369"/>
                  </a:cubicBezTo>
                  <a:moveTo>
                    <a:pt x="146" y="373"/>
                  </a:moveTo>
                  <a:cubicBezTo>
                    <a:pt x="145" y="372"/>
                    <a:pt x="143" y="370"/>
                    <a:pt x="142" y="369"/>
                  </a:cubicBezTo>
                  <a:cubicBezTo>
                    <a:pt x="143" y="370"/>
                    <a:pt x="145" y="372"/>
                    <a:pt x="146" y="373"/>
                  </a:cubicBezTo>
                  <a:moveTo>
                    <a:pt x="157" y="360"/>
                  </a:moveTo>
                  <a:cubicBezTo>
                    <a:pt x="146" y="373"/>
                    <a:pt x="146" y="373"/>
                    <a:pt x="146" y="373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7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7" y="360"/>
                    <a:pt x="157" y="360"/>
                    <a:pt x="157" y="360"/>
                  </a:cubicBezTo>
                  <a:moveTo>
                    <a:pt x="158" y="360"/>
                  </a:moveTo>
                  <a:cubicBezTo>
                    <a:pt x="157" y="360"/>
                    <a:pt x="157" y="360"/>
                    <a:pt x="157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360"/>
                    <a:pt x="158" y="360"/>
                    <a:pt x="158" y="360"/>
                  </a:cubicBezTo>
                  <a:moveTo>
                    <a:pt x="158" y="360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0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8" y="361"/>
                    <a:pt x="158" y="361"/>
                    <a:pt x="158" y="361"/>
                  </a:cubicBezTo>
                  <a:cubicBezTo>
                    <a:pt x="158" y="361"/>
                    <a:pt x="158" y="361"/>
                    <a:pt x="158" y="361"/>
                  </a:cubicBezTo>
                  <a:moveTo>
                    <a:pt x="158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8" y="361"/>
                  </a:cubicBezTo>
                  <a:moveTo>
                    <a:pt x="159" y="361"/>
                  </a:moveTo>
                  <a:cubicBezTo>
                    <a:pt x="159" y="361"/>
                    <a:pt x="159" y="361"/>
                    <a:pt x="159" y="361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1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1"/>
                    <a:pt x="159" y="361"/>
                    <a:pt x="159" y="361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59" y="362"/>
                    <a:pt x="159" y="362"/>
                    <a:pt x="159" y="362"/>
                  </a:cubicBezTo>
                  <a:cubicBezTo>
                    <a:pt x="159" y="362"/>
                    <a:pt x="159" y="362"/>
                    <a:pt x="159" y="362"/>
                  </a:cubicBezTo>
                  <a:moveTo>
                    <a:pt x="159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59" y="362"/>
                  </a:cubicBezTo>
                  <a:moveTo>
                    <a:pt x="160" y="362"/>
                  </a:moveTo>
                  <a:cubicBezTo>
                    <a:pt x="160" y="362"/>
                    <a:pt x="160" y="362"/>
                    <a:pt x="160" y="362"/>
                  </a:cubicBezTo>
                  <a:cubicBezTo>
                    <a:pt x="160" y="362"/>
                    <a:pt x="160" y="362"/>
                    <a:pt x="160" y="362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0" y="363"/>
                    <a:pt x="160" y="363"/>
                    <a:pt x="160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0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0" y="363"/>
                    <a:pt x="160" y="363"/>
                    <a:pt x="160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3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3"/>
                    <a:pt x="161" y="363"/>
                    <a:pt x="161" y="363"/>
                  </a:cubicBezTo>
                  <a:moveTo>
                    <a:pt x="161" y="364"/>
                  </a:moveTo>
                  <a:cubicBezTo>
                    <a:pt x="161" y="363"/>
                    <a:pt x="161" y="363"/>
                    <a:pt x="161" y="363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4"/>
                    <a:pt x="161" y="364"/>
                    <a:pt x="161" y="364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1" y="364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1" y="364"/>
                    <a:pt x="161" y="364"/>
                    <a:pt x="161" y="364"/>
                  </a:cubicBezTo>
                  <a:moveTo>
                    <a:pt x="162" y="365"/>
                  </a:moveTo>
                  <a:cubicBezTo>
                    <a:pt x="161" y="365"/>
                    <a:pt x="161" y="365"/>
                    <a:pt x="161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2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2" y="365"/>
                    <a:pt x="162" y="365"/>
                    <a:pt x="162" y="365"/>
                  </a:cubicBezTo>
                  <a:moveTo>
                    <a:pt x="163" y="365"/>
                  </a:moveTo>
                  <a:cubicBezTo>
                    <a:pt x="162" y="365"/>
                    <a:pt x="162" y="365"/>
                    <a:pt x="162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5"/>
                    <a:pt x="163" y="365"/>
                    <a:pt x="163" y="365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5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5"/>
                    <a:pt x="163" y="365"/>
                    <a:pt x="163" y="365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63" y="366"/>
                  </a:move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moveTo>
                    <a:pt x="177" y="352"/>
                  </a:moveTo>
                  <a:cubicBezTo>
                    <a:pt x="165" y="367"/>
                    <a:pt x="165" y="367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4" y="366"/>
                    <a:pt x="165" y="366"/>
                    <a:pt x="168" y="363"/>
                  </a:cubicBezTo>
                  <a:cubicBezTo>
                    <a:pt x="170" y="362"/>
                    <a:pt x="171" y="359"/>
                    <a:pt x="173" y="357"/>
                  </a:cubicBezTo>
                  <a:cubicBezTo>
                    <a:pt x="176" y="353"/>
                    <a:pt x="179" y="349"/>
                    <a:pt x="182" y="345"/>
                  </a:cubicBezTo>
                  <a:cubicBezTo>
                    <a:pt x="181" y="347"/>
                    <a:pt x="179" y="350"/>
                    <a:pt x="177" y="352"/>
                  </a:cubicBezTo>
                  <a:moveTo>
                    <a:pt x="197" y="263"/>
                  </a:moveTo>
                  <a:cubicBezTo>
                    <a:pt x="196" y="265"/>
                    <a:pt x="196" y="265"/>
                    <a:pt x="196" y="265"/>
                  </a:cubicBezTo>
                  <a:cubicBezTo>
                    <a:pt x="196" y="265"/>
                    <a:pt x="196" y="264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moveTo>
                    <a:pt x="196" y="265"/>
                  </a:moveTo>
                  <a:cubicBezTo>
                    <a:pt x="196" y="264"/>
                    <a:pt x="196" y="264"/>
                    <a:pt x="197" y="263"/>
                  </a:cubicBezTo>
                  <a:cubicBezTo>
                    <a:pt x="197" y="263"/>
                    <a:pt x="196" y="264"/>
                    <a:pt x="196" y="265"/>
                  </a:cubicBezTo>
                  <a:cubicBezTo>
                    <a:pt x="196" y="265"/>
                    <a:pt x="196" y="265"/>
                    <a:pt x="196" y="265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1"/>
                    <a:pt x="199" y="261"/>
                    <a:pt x="199" y="261"/>
                  </a:cubicBezTo>
                  <a:cubicBezTo>
                    <a:pt x="199" y="261"/>
                    <a:pt x="199" y="261"/>
                    <a:pt x="199" y="261"/>
                  </a:cubicBezTo>
                  <a:moveTo>
                    <a:pt x="199" y="261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1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99" y="262"/>
                  </a:moveTo>
                  <a:cubicBezTo>
                    <a:pt x="199" y="262"/>
                    <a:pt x="199" y="262"/>
                    <a:pt x="199" y="262"/>
                  </a:cubicBezTo>
                  <a:cubicBezTo>
                    <a:pt x="199" y="262"/>
                    <a:pt x="199" y="262"/>
                    <a:pt x="198" y="263"/>
                  </a:cubicBezTo>
                  <a:cubicBezTo>
                    <a:pt x="199" y="262"/>
                    <a:pt x="199" y="262"/>
                    <a:pt x="199" y="262"/>
                  </a:cubicBezTo>
                  <a:moveTo>
                    <a:pt x="152" y="328"/>
                  </a:moveTo>
                  <a:cubicBezTo>
                    <a:pt x="151" y="329"/>
                    <a:pt x="151" y="329"/>
                    <a:pt x="151" y="329"/>
                  </a:cubicBezTo>
                  <a:cubicBezTo>
                    <a:pt x="152" y="329"/>
                    <a:pt x="152" y="328"/>
                    <a:pt x="152" y="328"/>
                  </a:cubicBezTo>
                  <a:moveTo>
                    <a:pt x="137" y="346"/>
                  </a:moveTo>
                  <a:cubicBezTo>
                    <a:pt x="137" y="345"/>
                    <a:pt x="136" y="344"/>
                    <a:pt x="135" y="343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73" y="291"/>
                    <a:pt x="173" y="291"/>
                    <a:pt x="173" y="291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37" y="346"/>
                    <a:pt x="137" y="346"/>
                    <a:pt x="137" y="346"/>
                  </a:cubicBezTo>
                  <a:moveTo>
                    <a:pt x="153" y="327"/>
                  </a:moveTo>
                  <a:cubicBezTo>
                    <a:pt x="153" y="327"/>
                    <a:pt x="152" y="328"/>
                    <a:pt x="152" y="328"/>
                  </a:cubicBezTo>
                  <a:cubicBezTo>
                    <a:pt x="152" y="328"/>
                    <a:pt x="153" y="327"/>
                    <a:pt x="153" y="327"/>
                  </a:cubicBezTo>
                  <a:moveTo>
                    <a:pt x="153" y="327"/>
                  </a:moveTo>
                  <a:cubicBezTo>
                    <a:pt x="153" y="327"/>
                    <a:pt x="154" y="326"/>
                    <a:pt x="154" y="326"/>
                  </a:cubicBezTo>
                  <a:cubicBezTo>
                    <a:pt x="154" y="326"/>
                    <a:pt x="153" y="327"/>
                    <a:pt x="153" y="327"/>
                  </a:cubicBezTo>
                  <a:moveTo>
                    <a:pt x="154" y="326"/>
                  </a:moveTo>
                  <a:cubicBezTo>
                    <a:pt x="155" y="326"/>
                    <a:pt x="155" y="325"/>
                    <a:pt x="155" y="325"/>
                  </a:cubicBezTo>
                  <a:cubicBezTo>
                    <a:pt x="155" y="325"/>
                    <a:pt x="155" y="326"/>
                    <a:pt x="154" y="326"/>
                  </a:cubicBezTo>
                  <a:moveTo>
                    <a:pt x="155" y="325"/>
                  </a:moveTo>
                  <a:cubicBezTo>
                    <a:pt x="156" y="325"/>
                    <a:pt x="156" y="325"/>
                    <a:pt x="157" y="325"/>
                  </a:cubicBezTo>
                  <a:cubicBezTo>
                    <a:pt x="156" y="325"/>
                    <a:pt x="156" y="325"/>
                    <a:pt x="155" y="325"/>
                  </a:cubicBezTo>
                  <a:moveTo>
                    <a:pt x="173" y="291"/>
                  </a:moveTo>
                  <a:cubicBezTo>
                    <a:pt x="172" y="290"/>
                    <a:pt x="172" y="288"/>
                    <a:pt x="171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71" y="286"/>
                    <a:pt x="171" y="286"/>
                    <a:pt x="171" y="286"/>
                  </a:cubicBezTo>
                  <a:cubicBezTo>
                    <a:pt x="171" y="284"/>
                    <a:pt x="170" y="283"/>
                    <a:pt x="170" y="283"/>
                  </a:cubicBezTo>
                  <a:cubicBezTo>
                    <a:pt x="182" y="270"/>
                    <a:pt x="182" y="270"/>
                    <a:pt x="182" y="270"/>
                  </a:cubicBezTo>
                  <a:cubicBezTo>
                    <a:pt x="182" y="271"/>
                    <a:pt x="182" y="271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9"/>
                    <a:pt x="191" y="271"/>
                    <a:pt x="192" y="273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291"/>
                    <a:pt x="173" y="291"/>
                    <a:pt x="173" y="291"/>
                  </a:cubicBezTo>
                  <a:moveTo>
                    <a:pt x="158" y="324"/>
                  </a:moveTo>
                  <a:cubicBezTo>
                    <a:pt x="158" y="324"/>
                    <a:pt x="157" y="325"/>
                    <a:pt x="157" y="325"/>
                  </a:cubicBezTo>
                  <a:cubicBezTo>
                    <a:pt x="157" y="325"/>
                    <a:pt x="158" y="324"/>
                    <a:pt x="158" y="324"/>
                  </a:cubicBezTo>
                  <a:moveTo>
                    <a:pt x="160" y="324"/>
                  </a:moveTo>
                  <a:cubicBezTo>
                    <a:pt x="160" y="324"/>
                    <a:pt x="159" y="324"/>
                    <a:pt x="158" y="324"/>
                  </a:cubicBezTo>
                  <a:cubicBezTo>
                    <a:pt x="159" y="324"/>
                    <a:pt x="160" y="324"/>
                    <a:pt x="160" y="324"/>
                  </a:cubicBezTo>
                  <a:moveTo>
                    <a:pt x="163" y="324"/>
                  </a:moveTo>
                  <a:cubicBezTo>
                    <a:pt x="160" y="324"/>
                    <a:pt x="160" y="324"/>
                    <a:pt x="160" y="324"/>
                  </a:cubicBezTo>
                  <a:cubicBezTo>
                    <a:pt x="161" y="324"/>
                    <a:pt x="162" y="324"/>
                    <a:pt x="163" y="324"/>
                  </a:cubicBezTo>
                  <a:moveTo>
                    <a:pt x="153" y="341"/>
                  </a:moveTo>
                  <a:cubicBezTo>
                    <a:pt x="163" y="324"/>
                    <a:pt x="163" y="324"/>
                    <a:pt x="163" y="324"/>
                  </a:cubicBezTo>
                  <a:cubicBezTo>
                    <a:pt x="160" y="329"/>
                    <a:pt x="156" y="335"/>
                    <a:pt x="153" y="341"/>
                  </a:cubicBezTo>
                  <a:moveTo>
                    <a:pt x="155" y="345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0" y="333"/>
                    <a:pt x="169" y="332"/>
                    <a:pt x="168" y="331"/>
                  </a:cubicBezTo>
                  <a:cubicBezTo>
                    <a:pt x="155" y="343"/>
                    <a:pt x="155" y="343"/>
                    <a:pt x="155" y="343"/>
                  </a:cubicBezTo>
                  <a:cubicBezTo>
                    <a:pt x="154" y="342"/>
                    <a:pt x="154" y="341"/>
                    <a:pt x="153" y="341"/>
                  </a:cubicBezTo>
                  <a:cubicBezTo>
                    <a:pt x="158" y="333"/>
                    <a:pt x="164" y="325"/>
                    <a:pt x="169" y="318"/>
                  </a:cubicBezTo>
                  <a:cubicBezTo>
                    <a:pt x="168" y="317"/>
                    <a:pt x="168" y="316"/>
                    <a:pt x="167" y="314"/>
                  </a:cubicBezTo>
                  <a:cubicBezTo>
                    <a:pt x="159" y="318"/>
                    <a:pt x="159" y="318"/>
                    <a:pt x="159" y="318"/>
                  </a:cubicBezTo>
                  <a:cubicBezTo>
                    <a:pt x="167" y="314"/>
                    <a:pt x="167" y="314"/>
                    <a:pt x="167" y="314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80" y="318"/>
                    <a:pt x="180" y="318"/>
                    <a:pt x="180" y="318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345"/>
                    <a:pt x="155" y="345"/>
                    <a:pt x="155" y="345"/>
                  </a:cubicBezTo>
                  <a:moveTo>
                    <a:pt x="216" y="207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6" y="207"/>
                  </a:cubicBezTo>
                  <a:moveTo>
                    <a:pt x="216" y="208"/>
                  </a:moveTo>
                  <a:cubicBezTo>
                    <a:pt x="216" y="208"/>
                    <a:pt x="216" y="208"/>
                    <a:pt x="216" y="207"/>
                  </a:cubicBezTo>
                  <a:cubicBezTo>
                    <a:pt x="216" y="208"/>
                    <a:pt x="216" y="208"/>
                    <a:pt x="216" y="208"/>
                  </a:cubicBezTo>
                  <a:moveTo>
                    <a:pt x="215" y="209"/>
                  </a:moveTo>
                  <a:cubicBezTo>
                    <a:pt x="215" y="209"/>
                    <a:pt x="215" y="208"/>
                    <a:pt x="216" y="208"/>
                  </a:cubicBezTo>
                  <a:cubicBezTo>
                    <a:pt x="215" y="208"/>
                    <a:pt x="215" y="209"/>
                    <a:pt x="215" y="209"/>
                  </a:cubicBezTo>
                  <a:moveTo>
                    <a:pt x="214" y="210"/>
                  </a:moveTo>
                  <a:cubicBezTo>
                    <a:pt x="214" y="209"/>
                    <a:pt x="215" y="209"/>
                    <a:pt x="215" y="209"/>
                  </a:cubicBezTo>
                  <a:cubicBezTo>
                    <a:pt x="215" y="209"/>
                    <a:pt x="214" y="209"/>
                    <a:pt x="214" y="210"/>
                  </a:cubicBezTo>
                  <a:moveTo>
                    <a:pt x="214" y="210"/>
                  </a:move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moveTo>
                    <a:pt x="213" y="211"/>
                  </a:moveTo>
                  <a:cubicBezTo>
                    <a:pt x="213" y="210"/>
                    <a:pt x="214" y="210"/>
                    <a:pt x="214" y="210"/>
                  </a:cubicBezTo>
                  <a:cubicBezTo>
                    <a:pt x="214" y="210"/>
                    <a:pt x="213" y="210"/>
                    <a:pt x="213" y="211"/>
                  </a:cubicBezTo>
                  <a:moveTo>
                    <a:pt x="212" y="211"/>
                  </a:moveTo>
                  <a:cubicBezTo>
                    <a:pt x="212" y="211"/>
                    <a:pt x="213" y="211"/>
                    <a:pt x="213" y="211"/>
                  </a:cubicBezTo>
                  <a:cubicBezTo>
                    <a:pt x="213" y="211"/>
                    <a:pt x="213" y="211"/>
                    <a:pt x="213" y="211"/>
                  </a:cubicBezTo>
                  <a:moveTo>
                    <a:pt x="212" y="212"/>
                  </a:moveTo>
                  <a:cubicBezTo>
                    <a:pt x="212" y="212"/>
                    <a:pt x="212" y="211"/>
                    <a:pt x="212" y="211"/>
                  </a:cubicBezTo>
                  <a:cubicBezTo>
                    <a:pt x="212" y="211"/>
                    <a:pt x="212" y="212"/>
                    <a:pt x="212" y="212"/>
                  </a:cubicBezTo>
                  <a:moveTo>
                    <a:pt x="211" y="212"/>
                  </a:moveTo>
                  <a:cubicBezTo>
                    <a:pt x="211" y="212"/>
                    <a:pt x="212" y="212"/>
                    <a:pt x="212" y="212"/>
                  </a:cubicBezTo>
                  <a:cubicBezTo>
                    <a:pt x="212" y="212"/>
                    <a:pt x="211" y="212"/>
                    <a:pt x="211" y="212"/>
                  </a:cubicBezTo>
                  <a:moveTo>
                    <a:pt x="211" y="213"/>
                  </a:moveTo>
                  <a:cubicBezTo>
                    <a:pt x="211" y="213"/>
                    <a:pt x="211" y="213"/>
                    <a:pt x="211" y="212"/>
                  </a:cubicBezTo>
                  <a:cubicBezTo>
                    <a:pt x="211" y="213"/>
                    <a:pt x="211" y="213"/>
                    <a:pt x="211" y="213"/>
                  </a:cubicBezTo>
                  <a:moveTo>
                    <a:pt x="211" y="214"/>
                  </a:moveTo>
                  <a:cubicBezTo>
                    <a:pt x="211" y="214"/>
                    <a:pt x="211" y="213"/>
                    <a:pt x="211" y="213"/>
                  </a:cubicBezTo>
                  <a:cubicBezTo>
                    <a:pt x="211" y="213"/>
                    <a:pt x="211" y="214"/>
                    <a:pt x="211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1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10" y="214"/>
                  </a:move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moveTo>
                    <a:pt x="209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6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6"/>
                  </a:cubicBezTo>
                  <a:moveTo>
                    <a:pt x="209" y="216"/>
                  </a:moveTo>
                  <a:cubicBezTo>
                    <a:pt x="209" y="216"/>
                    <a:pt x="209" y="216"/>
                    <a:pt x="209" y="216"/>
                  </a:cubicBezTo>
                  <a:cubicBezTo>
                    <a:pt x="209" y="216"/>
                    <a:pt x="209" y="216"/>
                    <a:pt x="209" y="216"/>
                  </a:cubicBezTo>
                  <a:moveTo>
                    <a:pt x="208" y="217"/>
                  </a:move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7"/>
                  </a:cubicBezTo>
                  <a:moveTo>
                    <a:pt x="208" y="217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7"/>
                  </a:cubicBezTo>
                  <a:moveTo>
                    <a:pt x="208" y="218"/>
                  </a:moveTo>
                  <a:cubicBezTo>
                    <a:pt x="208" y="217"/>
                    <a:pt x="208" y="217"/>
                    <a:pt x="208" y="217"/>
                  </a:cubicBezTo>
                  <a:cubicBezTo>
                    <a:pt x="208" y="217"/>
                    <a:pt x="208" y="217"/>
                    <a:pt x="208" y="218"/>
                  </a:cubicBezTo>
                  <a:moveTo>
                    <a:pt x="207" y="218"/>
                  </a:moveTo>
                  <a:cubicBezTo>
                    <a:pt x="208" y="218"/>
                    <a:pt x="208" y="218"/>
                    <a:pt x="208" y="218"/>
                  </a:cubicBezTo>
                  <a:cubicBezTo>
                    <a:pt x="208" y="218"/>
                    <a:pt x="208" y="218"/>
                    <a:pt x="207" y="218"/>
                  </a:cubicBezTo>
                  <a:moveTo>
                    <a:pt x="207" y="218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moveTo>
                    <a:pt x="207" y="219"/>
                  </a:move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9"/>
                  </a:cubicBezTo>
                  <a:moveTo>
                    <a:pt x="207" y="219"/>
                  </a:moveTo>
                  <a:cubicBezTo>
                    <a:pt x="207" y="219"/>
                    <a:pt x="207" y="219"/>
                    <a:pt x="207" y="219"/>
                  </a:cubicBezTo>
                  <a:cubicBezTo>
                    <a:pt x="207" y="219"/>
                    <a:pt x="207" y="219"/>
                    <a:pt x="207" y="219"/>
                  </a:cubicBezTo>
                  <a:moveTo>
                    <a:pt x="206" y="220"/>
                  </a:moveTo>
                  <a:cubicBezTo>
                    <a:pt x="206" y="219"/>
                    <a:pt x="207" y="219"/>
                    <a:pt x="207" y="219"/>
                  </a:cubicBezTo>
                  <a:cubicBezTo>
                    <a:pt x="207" y="219"/>
                    <a:pt x="206" y="219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6" y="220"/>
                    <a:pt x="206" y="220"/>
                  </a:cubicBezTo>
                  <a:cubicBezTo>
                    <a:pt x="206" y="220"/>
                    <a:pt x="206" y="220"/>
                    <a:pt x="206" y="220"/>
                  </a:cubicBezTo>
                  <a:moveTo>
                    <a:pt x="206" y="220"/>
                  </a:moveTo>
                  <a:cubicBezTo>
                    <a:pt x="206" y="220"/>
                    <a:pt x="205" y="220"/>
                    <a:pt x="205" y="220"/>
                  </a:cubicBezTo>
                  <a:cubicBezTo>
                    <a:pt x="205" y="220"/>
                    <a:pt x="206" y="220"/>
                    <a:pt x="206" y="220"/>
                  </a:cubicBezTo>
                  <a:moveTo>
                    <a:pt x="205" y="220"/>
                  </a:moveTo>
                  <a:cubicBezTo>
                    <a:pt x="205" y="221"/>
                    <a:pt x="205" y="221"/>
                    <a:pt x="205" y="221"/>
                  </a:cubicBezTo>
                  <a:cubicBezTo>
                    <a:pt x="205" y="220"/>
                    <a:pt x="205" y="220"/>
                    <a:pt x="205" y="220"/>
                  </a:cubicBezTo>
                  <a:moveTo>
                    <a:pt x="205" y="221"/>
                  </a:moveTo>
                  <a:cubicBezTo>
                    <a:pt x="205" y="221"/>
                    <a:pt x="205" y="222"/>
                    <a:pt x="205" y="222"/>
                  </a:cubicBezTo>
                  <a:cubicBezTo>
                    <a:pt x="205" y="222"/>
                    <a:pt x="205" y="221"/>
                    <a:pt x="205" y="221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5" y="222"/>
                  </a:moveTo>
                  <a:cubicBezTo>
                    <a:pt x="205" y="222"/>
                    <a:pt x="205" y="222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moveTo>
                    <a:pt x="204" y="222"/>
                  </a:moveTo>
                  <a:cubicBezTo>
                    <a:pt x="204" y="222"/>
                    <a:pt x="204" y="222"/>
                    <a:pt x="204" y="223"/>
                  </a:cubicBezTo>
                  <a:cubicBezTo>
                    <a:pt x="204" y="222"/>
                    <a:pt x="204" y="222"/>
                    <a:pt x="204" y="222"/>
                  </a:cubicBezTo>
                  <a:moveTo>
                    <a:pt x="199" y="231"/>
                  </a:moveTo>
                  <a:cubicBezTo>
                    <a:pt x="204" y="225"/>
                    <a:pt x="211" y="216"/>
                    <a:pt x="217" y="210"/>
                  </a:cubicBezTo>
                  <a:cubicBezTo>
                    <a:pt x="211" y="216"/>
                    <a:pt x="204" y="225"/>
                    <a:pt x="199" y="231"/>
                  </a:cubicBezTo>
                  <a:moveTo>
                    <a:pt x="200" y="231"/>
                  </a:moveTo>
                  <a:cubicBezTo>
                    <a:pt x="199" y="231"/>
                    <a:pt x="199" y="231"/>
                    <a:pt x="199" y="231"/>
                  </a:cubicBezTo>
                  <a:cubicBezTo>
                    <a:pt x="199" y="231"/>
                    <a:pt x="200" y="231"/>
                    <a:pt x="200" y="231"/>
                  </a:cubicBezTo>
                  <a:moveTo>
                    <a:pt x="201" y="230"/>
                  </a:moveTo>
                  <a:cubicBezTo>
                    <a:pt x="201" y="230"/>
                    <a:pt x="200" y="231"/>
                    <a:pt x="200" y="231"/>
                  </a:cubicBezTo>
                  <a:cubicBezTo>
                    <a:pt x="200" y="231"/>
                    <a:pt x="201" y="230"/>
                    <a:pt x="201" y="230"/>
                  </a:cubicBezTo>
                  <a:moveTo>
                    <a:pt x="202" y="230"/>
                  </a:moveTo>
                  <a:cubicBezTo>
                    <a:pt x="202" y="230"/>
                    <a:pt x="201" y="230"/>
                    <a:pt x="201" y="230"/>
                  </a:cubicBezTo>
                  <a:cubicBezTo>
                    <a:pt x="201" y="230"/>
                    <a:pt x="202" y="230"/>
                    <a:pt x="202" y="230"/>
                  </a:cubicBezTo>
                  <a:moveTo>
                    <a:pt x="203" y="229"/>
                  </a:moveTo>
                  <a:cubicBezTo>
                    <a:pt x="203" y="229"/>
                    <a:pt x="202" y="229"/>
                    <a:pt x="202" y="230"/>
                  </a:cubicBezTo>
                  <a:cubicBezTo>
                    <a:pt x="202" y="229"/>
                    <a:pt x="203" y="229"/>
                    <a:pt x="203" y="229"/>
                  </a:cubicBezTo>
                  <a:moveTo>
                    <a:pt x="204" y="228"/>
                  </a:moveTo>
                  <a:cubicBezTo>
                    <a:pt x="204" y="228"/>
                    <a:pt x="203" y="228"/>
                    <a:pt x="203" y="229"/>
                  </a:cubicBezTo>
                  <a:cubicBezTo>
                    <a:pt x="203" y="228"/>
                    <a:pt x="204" y="228"/>
                    <a:pt x="204" y="228"/>
                  </a:cubicBezTo>
                  <a:moveTo>
                    <a:pt x="205" y="227"/>
                  </a:moveTo>
                  <a:cubicBezTo>
                    <a:pt x="205" y="227"/>
                    <a:pt x="205" y="228"/>
                    <a:pt x="204" y="228"/>
                  </a:cubicBezTo>
                  <a:cubicBezTo>
                    <a:pt x="205" y="228"/>
                    <a:pt x="205" y="227"/>
                    <a:pt x="205" y="227"/>
                  </a:cubicBezTo>
                  <a:moveTo>
                    <a:pt x="206" y="226"/>
                  </a:moveTo>
                  <a:cubicBezTo>
                    <a:pt x="206" y="226"/>
                    <a:pt x="205" y="227"/>
                    <a:pt x="205" y="227"/>
                  </a:cubicBezTo>
                  <a:cubicBezTo>
                    <a:pt x="205" y="227"/>
                    <a:pt x="206" y="226"/>
                    <a:pt x="206" y="226"/>
                  </a:cubicBezTo>
                  <a:moveTo>
                    <a:pt x="207" y="225"/>
                  </a:moveTo>
                  <a:cubicBezTo>
                    <a:pt x="207" y="226"/>
                    <a:pt x="206" y="226"/>
                    <a:pt x="206" y="226"/>
                  </a:cubicBezTo>
                  <a:cubicBezTo>
                    <a:pt x="206" y="226"/>
                    <a:pt x="207" y="226"/>
                    <a:pt x="207" y="225"/>
                  </a:cubicBezTo>
                  <a:moveTo>
                    <a:pt x="208" y="225"/>
                  </a:moveTo>
                  <a:cubicBezTo>
                    <a:pt x="208" y="225"/>
                    <a:pt x="207" y="225"/>
                    <a:pt x="207" y="225"/>
                  </a:cubicBezTo>
                  <a:cubicBezTo>
                    <a:pt x="207" y="225"/>
                    <a:pt x="208" y="225"/>
                    <a:pt x="208" y="225"/>
                  </a:cubicBezTo>
                  <a:moveTo>
                    <a:pt x="209" y="224"/>
                  </a:moveTo>
                  <a:cubicBezTo>
                    <a:pt x="209" y="224"/>
                    <a:pt x="208" y="224"/>
                    <a:pt x="208" y="225"/>
                  </a:cubicBezTo>
                  <a:cubicBezTo>
                    <a:pt x="208" y="224"/>
                    <a:pt x="209" y="224"/>
                    <a:pt x="209" y="224"/>
                  </a:cubicBezTo>
                  <a:moveTo>
                    <a:pt x="210" y="223"/>
                  </a:moveTo>
                  <a:cubicBezTo>
                    <a:pt x="210" y="223"/>
                    <a:pt x="209" y="223"/>
                    <a:pt x="209" y="224"/>
                  </a:cubicBezTo>
                  <a:cubicBezTo>
                    <a:pt x="209" y="223"/>
                    <a:pt x="210" y="223"/>
                    <a:pt x="210" y="223"/>
                  </a:cubicBezTo>
                  <a:moveTo>
                    <a:pt x="211" y="222"/>
                  </a:moveTo>
                  <a:cubicBezTo>
                    <a:pt x="211" y="222"/>
                    <a:pt x="210" y="223"/>
                    <a:pt x="210" y="223"/>
                  </a:cubicBezTo>
                  <a:cubicBezTo>
                    <a:pt x="210" y="223"/>
                    <a:pt x="211" y="222"/>
                    <a:pt x="211" y="222"/>
                  </a:cubicBezTo>
                  <a:moveTo>
                    <a:pt x="212" y="222"/>
                  </a:moveTo>
                  <a:cubicBezTo>
                    <a:pt x="211" y="222"/>
                    <a:pt x="211" y="222"/>
                    <a:pt x="211" y="222"/>
                  </a:cubicBezTo>
                  <a:cubicBezTo>
                    <a:pt x="211" y="222"/>
                    <a:pt x="211" y="222"/>
                    <a:pt x="212" y="222"/>
                  </a:cubicBezTo>
                  <a:moveTo>
                    <a:pt x="212" y="220"/>
                  </a:moveTo>
                  <a:cubicBezTo>
                    <a:pt x="212" y="221"/>
                    <a:pt x="212" y="221"/>
                    <a:pt x="212" y="222"/>
                  </a:cubicBezTo>
                  <a:cubicBezTo>
                    <a:pt x="212" y="221"/>
                    <a:pt x="212" y="221"/>
                    <a:pt x="212" y="220"/>
                  </a:cubicBezTo>
                  <a:moveTo>
                    <a:pt x="213" y="220"/>
                  </a:moveTo>
                  <a:cubicBezTo>
                    <a:pt x="213" y="220"/>
                    <a:pt x="213" y="220"/>
                    <a:pt x="212" y="220"/>
                  </a:cubicBezTo>
                  <a:cubicBezTo>
                    <a:pt x="213" y="220"/>
                    <a:pt x="213" y="220"/>
                    <a:pt x="213" y="220"/>
                  </a:cubicBezTo>
                  <a:moveTo>
                    <a:pt x="213" y="220"/>
                  </a:moveTo>
                  <a:cubicBezTo>
                    <a:pt x="214" y="220"/>
                    <a:pt x="214" y="219"/>
                    <a:pt x="214" y="219"/>
                  </a:cubicBezTo>
                  <a:cubicBezTo>
                    <a:pt x="214" y="219"/>
                    <a:pt x="214" y="220"/>
                    <a:pt x="213" y="220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8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5" y="239"/>
                  </a:moveTo>
                  <a:cubicBezTo>
                    <a:pt x="315" y="238"/>
                    <a:pt x="315" y="238"/>
                    <a:pt x="315" y="238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5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5" y="239"/>
                    <a:pt x="315" y="239"/>
                    <a:pt x="315" y="239"/>
                  </a:cubicBezTo>
                  <a:moveTo>
                    <a:pt x="316" y="239"/>
                  </a:moveTo>
                  <a:cubicBezTo>
                    <a:pt x="315" y="239"/>
                    <a:pt x="315" y="239"/>
                    <a:pt x="315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16" y="239"/>
                    <a:pt x="316" y="239"/>
                    <a:pt x="316" y="239"/>
                  </a:cubicBezTo>
                  <a:moveTo>
                    <a:pt x="251" y="171"/>
                  </a:moveTo>
                  <a:cubicBezTo>
                    <a:pt x="255" y="167"/>
                    <a:pt x="260" y="163"/>
                    <a:pt x="264" y="160"/>
                  </a:cubicBezTo>
                  <a:cubicBezTo>
                    <a:pt x="264" y="160"/>
                    <a:pt x="264" y="161"/>
                    <a:pt x="264" y="162"/>
                  </a:cubicBezTo>
                  <a:cubicBezTo>
                    <a:pt x="251" y="171"/>
                    <a:pt x="251" y="171"/>
                    <a:pt x="251" y="171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4" y="235"/>
                  </a:moveTo>
                  <a:cubicBezTo>
                    <a:pt x="324" y="235"/>
                    <a:pt x="324" y="235"/>
                    <a:pt x="324" y="235"/>
                  </a:cubicBezTo>
                  <a:cubicBezTo>
                    <a:pt x="324" y="235"/>
                    <a:pt x="324" y="235"/>
                    <a:pt x="324" y="235"/>
                  </a:cubicBezTo>
                  <a:moveTo>
                    <a:pt x="321" y="220"/>
                  </a:moveTo>
                  <a:cubicBezTo>
                    <a:pt x="321" y="220"/>
                    <a:pt x="320" y="221"/>
                    <a:pt x="320" y="222"/>
                  </a:cubicBezTo>
                  <a:cubicBezTo>
                    <a:pt x="320" y="221"/>
                    <a:pt x="321" y="221"/>
                    <a:pt x="321" y="221"/>
                  </a:cubicBezTo>
                  <a:moveTo>
                    <a:pt x="315" y="238"/>
                  </a:moveTo>
                  <a:cubicBezTo>
                    <a:pt x="313" y="235"/>
                    <a:pt x="317" y="229"/>
                    <a:pt x="320" y="222"/>
                  </a:cubicBezTo>
                  <a:cubicBezTo>
                    <a:pt x="316" y="230"/>
                    <a:pt x="313" y="236"/>
                    <a:pt x="315" y="238"/>
                  </a:cubicBezTo>
                  <a:cubicBezTo>
                    <a:pt x="315" y="238"/>
                    <a:pt x="315" y="238"/>
                    <a:pt x="315" y="238"/>
                  </a:cubicBezTo>
                  <a:moveTo>
                    <a:pt x="311" y="108"/>
                  </a:moveTo>
                  <a:cubicBezTo>
                    <a:pt x="325" y="97"/>
                    <a:pt x="325" y="97"/>
                    <a:pt x="325" y="97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1" y="108"/>
                  </a:moveTo>
                  <a:cubicBezTo>
                    <a:pt x="312" y="109"/>
                    <a:pt x="312" y="109"/>
                    <a:pt x="312" y="109"/>
                  </a:cubicBezTo>
                  <a:cubicBezTo>
                    <a:pt x="311" y="108"/>
                    <a:pt x="311" y="108"/>
                    <a:pt x="311" y="108"/>
                  </a:cubicBezTo>
                  <a:moveTo>
                    <a:pt x="312" y="109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2" y="110"/>
                  </a:moveTo>
                  <a:cubicBezTo>
                    <a:pt x="312" y="110"/>
                    <a:pt x="312" y="109"/>
                    <a:pt x="312" y="109"/>
                  </a:cubicBezTo>
                  <a:cubicBezTo>
                    <a:pt x="312" y="109"/>
                    <a:pt x="312" y="109"/>
                    <a:pt x="312" y="109"/>
                  </a:cubicBezTo>
                  <a:moveTo>
                    <a:pt x="311" y="110"/>
                  </a:moveTo>
                  <a:cubicBezTo>
                    <a:pt x="311" y="110"/>
                    <a:pt x="312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moveTo>
                    <a:pt x="311" y="111"/>
                  </a:moveTo>
                  <a:cubicBezTo>
                    <a:pt x="311" y="111"/>
                    <a:pt x="311" y="110"/>
                    <a:pt x="311" y="110"/>
                  </a:cubicBezTo>
                  <a:cubicBezTo>
                    <a:pt x="311" y="110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1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1" y="111"/>
                    <a:pt x="311" y="111"/>
                    <a:pt x="311" y="111"/>
                  </a:cubicBezTo>
                  <a:moveTo>
                    <a:pt x="312" y="111"/>
                  </a:moveTo>
                  <a:cubicBezTo>
                    <a:pt x="311" y="111"/>
                    <a:pt x="311" y="111"/>
                    <a:pt x="311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2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2" y="111"/>
                    <a:pt x="312" y="111"/>
                    <a:pt x="312" y="111"/>
                  </a:cubicBezTo>
                  <a:moveTo>
                    <a:pt x="313" y="111"/>
                  </a:moveTo>
                  <a:cubicBezTo>
                    <a:pt x="312" y="111"/>
                    <a:pt x="312" y="111"/>
                    <a:pt x="312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3" y="111"/>
                  </a:moveTo>
                  <a:cubicBezTo>
                    <a:pt x="313" y="111"/>
                    <a:pt x="313" y="111"/>
                    <a:pt x="313" y="111"/>
                  </a:cubicBezTo>
                  <a:cubicBezTo>
                    <a:pt x="313" y="111"/>
                    <a:pt x="313" y="111"/>
                    <a:pt x="313" y="111"/>
                  </a:cubicBezTo>
                  <a:moveTo>
                    <a:pt x="315" y="110"/>
                  </a:moveTo>
                  <a:cubicBezTo>
                    <a:pt x="314" y="110"/>
                    <a:pt x="314" y="111"/>
                    <a:pt x="313" y="111"/>
                  </a:cubicBezTo>
                  <a:cubicBezTo>
                    <a:pt x="314" y="111"/>
                    <a:pt x="314" y="110"/>
                    <a:pt x="315" y="110"/>
                  </a:cubicBezTo>
                  <a:moveTo>
                    <a:pt x="316" y="109"/>
                  </a:moveTo>
                  <a:cubicBezTo>
                    <a:pt x="316" y="110"/>
                    <a:pt x="315" y="110"/>
                    <a:pt x="315" y="110"/>
                  </a:cubicBezTo>
                  <a:cubicBezTo>
                    <a:pt x="315" y="110"/>
                    <a:pt x="316" y="110"/>
                    <a:pt x="316" y="109"/>
                  </a:cubicBezTo>
                  <a:moveTo>
                    <a:pt x="318" y="109"/>
                  </a:moveTo>
                  <a:cubicBezTo>
                    <a:pt x="317" y="109"/>
                    <a:pt x="317" y="109"/>
                    <a:pt x="316" y="109"/>
                  </a:cubicBezTo>
                  <a:cubicBezTo>
                    <a:pt x="317" y="109"/>
                    <a:pt x="317" y="109"/>
                    <a:pt x="318" y="109"/>
                  </a:cubicBezTo>
                  <a:moveTo>
                    <a:pt x="320" y="107"/>
                  </a:moveTo>
                  <a:cubicBezTo>
                    <a:pt x="319" y="108"/>
                    <a:pt x="318" y="108"/>
                    <a:pt x="318" y="109"/>
                  </a:cubicBezTo>
                  <a:cubicBezTo>
                    <a:pt x="318" y="108"/>
                    <a:pt x="319" y="108"/>
                    <a:pt x="320" y="107"/>
                  </a:cubicBezTo>
                  <a:moveTo>
                    <a:pt x="322" y="106"/>
                  </a:moveTo>
                  <a:cubicBezTo>
                    <a:pt x="321" y="107"/>
                    <a:pt x="320" y="107"/>
                    <a:pt x="320" y="107"/>
                  </a:cubicBezTo>
                  <a:cubicBezTo>
                    <a:pt x="320" y="107"/>
                    <a:pt x="321" y="107"/>
                    <a:pt x="322" y="106"/>
                  </a:cubicBezTo>
                  <a:moveTo>
                    <a:pt x="325" y="105"/>
                  </a:moveTo>
                  <a:cubicBezTo>
                    <a:pt x="324" y="105"/>
                    <a:pt x="323" y="106"/>
                    <a:pt x="322" y="106"/>
                  </a:cubicBezTo>
                  <a:cubicBezTo>
                    <a:pt x="324" y="105"/>
                    <a:pt x="326" y="104"/>
                    <a:pt x="328" y="103"/>
                  </a:cubicBezTo>
                  <a:cubicBezTo>
                    <a:pt x="327" y="103"/>
                    <a:pt x="325" y="104"/>
                    <a:pt x="325" y="105"/>
                  </a:cubicBezTo>
                  <a:moveTo>
                    <a:pt x="387" y="55"/>
                  </a:moveTo>
                  <a:cubicBezTo>
                    <a:pt x="389" y="54"/>
                    <a:pt x="391" y="52"/>
                    <a:pt x="394" y="51"/>
                  </a:cubicBezTo>
                  <a:cubicBezTo>
                    <a:pt x="391" y="52"/>
                    <a:pt x="389" y="54"/>
                    <a:pt x="387" y="55"/>
                  </a:cubicBezTo>
                  <a:moveTo>
                    <a:pt x="387" y="55"/>
                  </a:moveTo>
                  <a:cubicBezTo>
                    <a:pt x="385" y="56"/>
                    <a:pt x="383" y="57"/>
                    <a:pt x="381" y="58"/>
                  </a:cubicBezTo>
                  <a:cubicBezTo>
                    <a:pt x="383" y="57"/>
                    <a:pt x="385" y="56"/>
                    <a:pt x="387" y="55"/>
                  </a:cubicBezTo>
                  <a:moveTo>
                    <a:pt x="366" y="68"/>
                  </a:moveTo>
                  <a:cubicBezTo>
                    <a:pt x="381" y="58"/>
                    <a:pt x="381" y="58"/>
                    <a:pt x="381" y="58"/>
                  </a:cubicBezTo>
                  <a:cubicBezTo>
                    <a:pt x="366" y="68"/>
                    <a:pt x="366" y="68"/>
                    <a:pt x="366" y="68"/>
                  </a:cubicBezTo>
                  <a:moveTo>
                    <a:pt x="370" y="68"/>
                  </a:moveTo>
                  <a:cubicBezTo>
                    <a:pt x="365" y="70"/>
                    <a:pt x="365" y="70"/>
                    <a:pt x="365" y="70"/>
                  </a:cubicBezTo>
                  <a:cubicBezTo>
                    <a:pt x="366" y="69"/>
                    <a:pt x="367" y="68"/>
                    <a:pt x="368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9" y="66"/>
                    <a:pt x="371" y="65"/>
                    <a:pt x="373" y="64"/>
                  </a:cubicBezTo>
                  <a:cubicBezTo>
                    <a:pt x="377" y="61"/>
                    <a:pt x="379" y="60"/>
                    <a:pt x="384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4" y="57"/>
                    <a:pt x="387" y="56"/>
                    <a:pt x="387" y="56"/>
                  </a:cubicBezTo>
                  <a:cubicBezTo>
                    <a:pt x="387" y="56"/>
                    <a:pt x="385" y="56"/>
                    <a:pt x="384" y="57"/>
                  </a:cubicBezTo>
                  <a:cubicBezTo>
                    <a:pt x="387" y="56"/>
                    <a:pt x="389" y="55"/>
                    <a:pt x="391" y="54"/>
                  </a:cubicBezTo>
                  <a:cubicBezTo>
                    <a:pt x="390" y="54"/>
                    <a:pt x="389" y="55"/>
                    <a:pt x="389" y="56"/>
                  </a:cubicBezTo>
                  <a:cubicBezTo>
                    <a:pt x="377" y="64"/>
                    <a:pt x="377" y="64"/>
                    <a:pt x="377" y="64"/>
                  </a:cubicBezTo>
                  <a:cubicBezTo>
                    <a:pt x="375" y="65"/>
                    <a:pt x="372" y="66"/>
                    <a:pt x="370" y="68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4" y="65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4" y="64"/>
                    <a:pt x="394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393" y="65"/>
                  </a:moveTo>
                  <a:cubicBezTo>
                    <a:pt x="393" y="65"/>
                    <a:pt x="393" y="65"/>
                    <a:pt x="393" y="65"/>
                  </a:cubicBezTo>
                  <a:cubicBezTo>
                    <a:pt x="393" y="65"/>
                    <a:pt x="393" y="65"/>
                    <a:pt x="393" y="65"/>
                  </a:cubicBezTo>
                  <a:moveTo>
                    <a:pt x="287" y="334"/>
                  </a:moveTo>
                  <a:cubicBezTo>
                    <a:pt x="300" y="315"/>
                    <a:pt x="314" y="296"/>
                    <a:pt x="328" y="279"/>
                  </a:cubicBezTo>
                  <a:cubicBezTo>
                    <a:pt x="325" y="273"/>
                    <a:pt x="325" y="273"/>
                    <a:pt x="325" y="273"/>
                  </a:cubicBezTo>
                  <a:cubicBezTo>
                    <a:pt x="331" y="258"/>
                    <a:pt x="340" y="238"/>
                    <a:pt x="347" y="22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7" y="213"/>
                    <a:pt x="334" y="207"/>
                    <a:pt x="341" y="201"/>
                  </a:cubicBezTo>
                  <a:cubicBezTo>
                    <a:pt x="337" y="195"/>
                    <a:pt x="337" y="195"/>
                    <a:pt x="344" y="184"/>
                  </a:cubicBezTo>
                  <a:cubicBezTo>
                    <a:pt x="343" y="182"/>
                    <a:pt x="343" y="181"/>
                    <a:pt x="343" y="180"/>
                  </a:cubicBezTo>
                  <a:cubicBezTo>
                    <a:pt x="339" y="177"/>
                    <a:pt x="336" y="174"/>
                    <a:pt x="333" y="172"/>
                  </a:cubicBezTo>
                  <a:cubicBezTo>
                    <a:pt x="311" y="191"/>
                    <a:pt x="294" y="215"/>
                    <a:pt x="272" y="235"/>
                  </a:cubicBezTo>
                  <a:cubicBezTo>
                    <a:pt x="265" y="241"/>
                    <a:pt x="257" y="241"/>
                    <a:pt x="250" y="24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8" y="248"/>
                    <a:pt x="246" y="250"/>
                    <a:pt x="244" y="252"/>
                  </a:cubicBezTo>
                  <a:cubicBezTo>
                    <a:pt x="239" y="260"/>
                    <a:pt x="239" y="260"/>
                    <a:pt x="239" y="260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9" y="263"/>
                    <a:pt x="228" y="262"/>
                    <a:pt x="227" y="261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48" y="229"/>
                    <a:pt x="246" y="226"/>
                    <a:pt x="245" y="224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2" y="208"/>
                    <a:pt x="254" y="198"/>
                    <a:pt x="257" y="189"/>
                  </a:cubicBezTo>
                  <a:cubicBezTo>
                    <a:pt x="265" y="181"/>
                    <a:pt x="265" y="181"/>
                    <a:pt x="265" y="181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70" y="173"/>
                    <a:pt x="270" y="172"/>
                    <a:pt x="270" y="171"/>
                  </a:cubicBezTo>
                  <a:cubicBezTo>
                    <a:pt x="277" y="166"/>
                    <a:pt x="284" y="160"/>
                    <a:pt x="291" y="154"/>
                  </a:cubicBezTo>
                  <a:cubicBezTo>
                    <a:pt x="320" y="137"/>
                    <a:pt x="320" y="137"/>
                    <a:pt x="320" y="137"/>
                  </a:cubicBezTo>
                  <a:cubicBezTo>
                    <a:pt x="291" y="154"/>
                    <a:pt x="291" y="154"/>
                    <a:pt x="291" y="154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4" y="137"/>
                    <a:pt x="327" y="135"/>
                    <a:pt x="329" y="13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7" y="129"/>
                    <a:pt x="347" y="129"/>
                    <a:pt x="347" y="129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27" y="135"/>
                    <a:pt x="324" y="137"/>
                    <a:pt x="322" y="138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47" y="130"/>
                    <a:pt x="347" y="130"/>
                    <a:pt x="347" y="130"/>
                  </a:cubicBezTo>
                  <a:cubicBezTo>
                    <a:pt x="350" y="128"/>
                    <a:pt x="352" y="127"/>
                    <a:pt x="355" y="125"/>
                  </a:cubicBezTo>
                  <a:cubicBezTo>
                    <a:pt x="354" y="123"/>
                    <a:pt x="353" y="121"/>
                    <a:pt x="352" y="119"/>
                  </a:cubicBezTo>
                  <a:cubicBezTo>
                    <a:pt x="353" y="121"/>
                    <a:pt x="354" y="123"/>
                    <a:pt x="355" y="125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66" y="126"/>
                    <a:pt x="366" y="126"/>
                    <a:pt x="366" y="126"/>
                  </a:cubicBezTo>
                  <a:cubicBezTo>
                    <a:pt x="367" y="126"/>
                    <a:pt x="367" y="127"/>
                    <a:pt x="367" y="127"/>
                  </a:cubicBezTo>
                  <a:cubicBezTo>
                    <a:pt x="368" y="127"/>
                    <a:pt x="368" y="128"/>
                    <a:pt x="368" y="128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71" y="131"/>
                    <a:pt x="371" y="131"/>
                    <a:pt x="371" y="131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0" y="109"/>
                    <a:pt x="400" y="108"/>
                    <a:pt x="399" y="107"/>
                  </a:cubicBezTo>
                  <a:cubicBezTo>
                    <a:pt x="388" y="107"/>
                    <a:pt x="388" y="107"/>
                    <a:pt x="388" y="107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71" y="116"/>
                    <a:pt x="371" y="116"/>
                    <a:pt x="371" y="116"/>
                  </a:cubicBezTo>
                  <a:cubicBezTo>
                    <a:pt x="370" y="115"/>
                    <a:pt x="370" y="114"/>
                    <a:pt x="369" y="113"/>
                  </a:cubicBezTo>
                  <a:cubicBezTo>
                    <a:pt x="375" y="109"/>
                    <a:pt x="380" y="106"/>
                    <a:pt x="385" y="103"/>
                  </a:cubicBezTo>
                  <a:cubicBezTo>
                    <a:pt x="392" y="97"/>
                    <a:pt x="392" y="97"/>
                    <a:pt x="392" y="97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91" y="92"/>
                    <a:pt x="391" y="92"/>
                    <a:pt x="391" y="92"/>
                  </a:cubicBezTo>
                  <a:cubicBezTo>
                    <a:pt x="400" y="85"/>
                    <a:pt x="400" y="85"/>
                    <a:pt x="400" y="85"/>
                  </a:cubicBezTo>
                  <a:cubicBezTo>
                    <a:pt x="406" y="80"/>
                    <a:pt x="406" y="80"/>
                    <a:pt x="406" y="80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3" y="74"/>
                    <a:pt x="413" y="72"/>
                    <a:pt x="413" y="71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21" y="65"/>
                    <a:pt x="421" y="65"/>
                    <a:pt x="421" y="65"/>
                  </a:cubicBezTo>
                  <a:cubicBezTo>
                    <a:pt x="421" y="63"/>
                    <a:pt x="422" y="61"/>
                    <a:pt x="422" y="59"/>
                  </a:cubicBezTo>
                  <a:cubicBezTo>
                    <a:pt x="413" y="69"/>
                    <a:pt x="413" y="69"/>
                    <a:pt x="413" y="69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89" y="84"/>
                    <a:pt x="389" y="84"/>
                    <a:pt x="389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71" y="96"/>
                    <a:pt x="368" y="97"/>
                    <a:pt x="366" y="99"/>
                  </a:cubicBezTo>
                  <a:cubicBezTo>
                    <a:pt x="365" y="99"/>
                    <a:pt x="365" y="99"/>
                    <a:pt x="365" y="98"/>
                  </a:cubicBezTo>
                  <a:cubicBezTo>
                    <a:pt x="373" y="93"/>
                    <a:pt x="381" y="89"/>
                    <a:pt x="389" y="84"/>
                  </a:cubicBezTo>
                  <a:cubicBezTo>
                    <a:pt x="397" y="76"/>
                    <a:pt x="397" y="76"/>
                    <a:pt x="397" y="76"/>
                  </a:cubicBezTo>
                  <a:cubicBezTo>
                    <a:pt x="396" y="75"/>
                    <a:pt x="396" y="75"/>
                    <a:pt x="396" y="75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3" y="86"/>
                    <a:pt x="374" y="81"/>
                    <a:pt x="376" y="77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92" y="66"/>
                    <a:pt x="392" y="66"/>
                    <a:pt x="392" y="66"/>
                  </a:cubicBezTo>
                  <a:cubicBezTo>
                    <a:pt x="402" y="60"/>
                    <a:pt x="402" y="60"/>
                    <a:pt x="402" y="60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62"/>
                    <a:pt x="397" y="62"/>
                    <a:pt x="396" y="63"/>
                  </a:cubicBezTo>
                  <a:cubicBezTo>
                    <a:pt x="399" y="62"/>
                    <a:pt x="399" y="62"/>
                    <a:pt x="402" y="60"/>
                  </a:cubicBezTo>
                  <a:cubicBezTo>
                    <a:pt x="399" y="62"/>
                    <a:pt x="396" y="64"/>
                    <a:pt x="392" y="66"/>
                  </a:cubicBezTo>
                  <a:cubicBezTo>
                    <a:pt x="392" y="67"/>
                    <a:pt x="392" y="68"/>
                    <a:pt x="392" y="68"/>
                  </a:cubicBezTo>
                  <a:cubicBezTo>
                    <a:pt x="391" y="70"/>
                    <a:pt x="391" y="71"/>
                    <a:pt x="390" y="72"/>
                  </a:cubicBezTo>
                  <a:cubicBezTo>
                    <a:pt x="391" y="71"/>
                    <a:pt x="391" y="70"/>
                    <a:pt x="392" y="68"/>
                  </a:cubicBezTo>
                  <a:cubicBezTo>
                    <a:pt x="382" y="74"/>
                    <a:pt x="381" y="75"/>
                    <a:pt x="379" y="76"/>
                  </a:cubicBezTo>
                  <a:cubicBezTo>
                    <a:pt x="383" y="75"/>
                    <a:pt x="384" y="75"/>
                    <a:pt x="406" y="66"/>
                  </a:cubicBezTo>
                  <a:cubicBezTo>
                    <a:pt x="406" y="65"/>
                    <a:pt x="406" y="64"/>
                    <a:pt x="406" y="63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41" y="41"/>
                    <a:pt x="441" y="41"/>
                    <a:pt x="441" y="41"/>
                  </a:cubicBezTo>
                  <a:cubicBezTo>
                    <a:pt x="442" y="40"/>
                    <a:pt x="442" y="40"/>
                    <a:pt x="442" y="39"/>
                  </a:cubicBezTo>
                  <a:cubicBezTo>
                    <a:pt x="434" y="43"/>
                    <a:pt x="426" y="47"/>
                    <a:pt x="418" y="51"/>
                  </a:cubicBezTo>
                  <a:cubicBezTo>
                    <a:pt x="426" y="47"/>
                    <a:pt x="434" y="43"/>
                    <a:pt x="442" y="39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35" y="42"/>
                    <a:pt x="435" y="41"/>
                    <a:pt x="436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50" y="29"/>
                    <a:pt x="450" y="28"/>
                    <a:pt x="451" y="27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61" y="22"/>
                    <a:pt x="461" y="22"/>
                    <a:pt x="461" y="22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23" y="39"/>
                    <a:pt x="423" y="39"/>
                    <a:pt x="423" y="39"/>
                  </a:cubicBezTo>
                  <a:cubicBezTo>
                    <a:pt x="406" y="48"/>
                    <a:pt x="406" y="48"/>
                    <a:pt x="406" y="48"/>
                  </a:cubicBezTo>
                  <a:cubicBezTo>
                    <a:pt x="407" y="47"/>
                    <a:pt x="408" y="46"/>
                    <a:pt x="410" y="45"/>
                  </a:cubicBezTo>
                  <a:cubicBezTo>
                    <a:pt x="396" y="54"/>
                    <a:pt x="396" y="54"/>
                    <a:pt x="396" y="54"/>
                  </a:cubicBezTo>
                  <a:cubicBezTo>
                    <a:pt x="391" y="57"/>
                    <a:pt x="386" y="60"/>
                    <a:pt x="381" y="63"/>
                  </a:cubicBezTo>
                  <a:cubicBezTo>
                    <a:pt x="377" y="66"/>
                    <a:pt x="374" y="70"/>
                    <a:pt x="372" y="75"/>
                  </a:cubicBezTo>
                  <a:cubicBezTo>
                    <a:pt x="377" y="70"/>
                    <a:pt x="383" y="64"/>
                    <a:pt x="388" y="59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2" y="52"/>
                    <a:pt x="402" y="53"/>
                    <a:pt x="401" y="54"/>
                  </a:cubicBezTo>
                  <a:cubicBezTo>
                    <a:pt x="392" y="59"/>
                    <a:pt x="392" y="59"/>
                    <a:pt x="392" y="59"/>
                  </a:cubicBezTo>
                  <a:cubicBezTo>
                    <a:pt x="391" y="60"/>
                    <a:pt x="391" y="60"/>
                    <a:pt x="390" y="61"/>
                  </a:cubicBezTo>
                  <a:cubicBezTo>
                    <a:pt x="394" y="63"/>
                    <a:pt x="394" y="63"/>
                    <a:pt x="394" y="63"/>
                  </a:cubicBezTo>
                  <a:cubicBezTo>
                    <a:pt x="394" y="64"/>
                    <a:pt x="394" y="64"/>
                    <a:pt x="394" y="64"/>
                  </a:cubicBezTo>
                  <a:cubicBezTo>
                    <a:pt x="390" y="61"/>
                    <a:pt x="390" y="61"/>
                    <a:pt x="390" y="61"/>
                  </a:cubicBezTo>
                  <a:cubicBezTo>
                    <a:pt x="388" y="64"/>
                    <a:pt x="387" y="66"/>
                    <a:pt x="386" y="68"/>
                  </a:cubicBezTo>
                  <a:cubicBezTo>
                    <a:pt x="378" y="73"/>
                    <a:pt x="370" y="77"/>
                    <a:pt x="363" y="82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4" y="70"/>
                    <a:pt x="377" y="66"/>
                    <a:pt x="381" y="63"/>
                  </a:cubicBezTo>
                  <a:cubicBezTo>
                    <a:pt x="386" y="60"/>
                    <a:pt x="391" y="57"/>
                    <a:pt x="396" y="54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19" y="37"/>
                    <a:pt x="431" y="29"/>
                    <a:pt x="445" y="22"/>
                  </a:cubicBezTo>
                  <a:cubicBezTo>
                    <a:pt x="425" y="33"/>
                    <a:pt x="398" y="48"/>
                    <a:pt x="378" y="60"/>
                  </a:cubicBezTo>
                  <a:cubicBezTo>
                    <a:pt x="322" y="98"/>
                    <a:pt x="311" y="105"/>
                    <a:pt x="266" y="145"/>
                  </a:cubicBezTo>
                  <a:cubicBezTo>
                    <a:pt x="211" y="197"/>
                    <a:pt x="206" y="202"/>
                    <a:pt x="172" y="243"/>
                  </a:cubicBezTo>
                  <a:cubicBezTo>
                    <a:pt x="124" y="308"/>
                    <a:pt x="122" y="310"/>
                    <a:pt x="99" y="351"/>
                  </a:cubicBezTo>
                  <a:cubicBezTo>
                    <a:pt x="83" y="379"/>
                    <a:pt x="88" y="409"/>
                    <a:pt x="118" y="438"/>
                  </a:cubicBezTo>
                  <a:cubicBezTo>
                    <a:pt x="122" y="435"/>
                    <a:pt x="122" y="435"/>
                    <a:pt x="122" y="435"/>
                  </a:cubicBezTo>
                  <a:cubicBezTo>
                    <a:pt x="128" y="430"/>
                    <a:pt x="128" y="430"/>
                    <a:pt x="128" y="430"/>
                  </a:cubicBezTo>
                  <a:cubicBezTo>
                    <a:pt x="134" y="424"/>
                    <a:pt x="134" y="424"/>
                    <a:pt x="134" y="424"/>
                  </a:cubicBezTo>
                  <a:cubicBezTo>
                    <a:pt x="135" y="425"/>
                    <a:pt x="136" y="425"/>
                    <a:pt x="136" y="426"/>
                  </a:cubicBezTo>
                  <a:cubicBezTo>
                    <a:pt x="148" y="423"/>
                    <a:pt x="148" y="423"/>
                    <a:pt x="148" y="423"/>
                  </a:cubicBezTo>
                  <a:cubicBezTo>
                    <a:pt x="155" y="417"/>
                    <a:pt x="155" y="417"/>
                    <a:pt x="155" y="417"/>
                  </a:cubicBezTo>
                  <a:cubicBezTo>
                    <a:pt x="157" y="419"/>
                    <a:pt x="160" y="421"/>
                    <a:pt x="163" y="423"/>
                  </a:cubicBezTo>
                  <a:cubicBezTo>
                    <a:pt x="167" y="415"/>
                    <a:pt x="172" y="407"/>
                    <a:pt x="176" y="399"/>
                  </a:cubicBezTo>
                  <a:cubicBezTo>
                    <a:pt x="178" y="396"/>
                    <a:pt x="179" y="394"/>
                    <a:pt x="181" y="391"/>
                  </a:cubicBezTo>
                  <a:cubicBezTo>
                    <a:pt x="180" y="390"/>
                    <a:pt x="179" y="390"/>
                    <a:pt x="178" y="389"/>
                  </a:cubicBezTo>
                  <a:cubicBezTo>
                    <a:pt x="178" y="388"/>
                    <a:pt x="177" y="388"/>
                    <a:pt x="176" y="387"/>
                  </a:cubicBezTo>
                  <a:cubicBezTo>
                    <a:pt x="177" y="384"/>
                    <a:pt x="179" y="382"/>
                    <a:pt x="181" y="379"/>
                  </a:cubicBezTo>
                  <a:cubicBezTo>
                    <a:pt x="180" y="379"/>
                    <a:pt x="179" y="378"/>
                    <a:pt x="178" y="378"/>
                  </a:cubicBezTo>
                  <a:cubicBezTo>
                    <a:pt x="176" y="376"/>
                    <a:pt x="175" y="375"/>
                    <a:pt x="174" y="374"/>
                  </a:cubicBezTo>
                  <a:cubicBezTo>
                    <a:pt x="175" y="375"/>
                    <a:pt x="176" y="376"/>
                    <a:pt x="178" y="378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92" y="353"/>
                    <a:pt x="190" y="353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89" y="351"/>
                    <a:pt x="189" y="351"/>
                    <a:pt x="189" y="351"/>
                  </a:cubicBezTo>
                  <a:cubicBezTo>
                    <a:pt x="197" y="344"/>
                    <a:pt x="197" y="344"/>
                    <a:pt x="197" y="344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6" y="372"/>
                    <a:pt x="186" y="372"/>
                    <a:pt x="186" y="372"/>
                  </a:cubicBezTo>
                  <a:cubicBezTo>
                    <a:pt x="184" y="374"/>
                    <a:pt x="182" y="377"/>
                    <a:pt x="181" y="379"/>
                  </a:cubicBezTo>
                  <a:cubicBezTo>
                    <a:pt x="179" y="382"/>
                    <a:pt x="177" y="384"/>
                    <a:pt x="176" y="387"/>
                  </a:cubicBezTo>
                  <a:cubicBezTo>
                    <a:pt x="177" y="388"/>
                    <a:pt x="178" y="388"/>
                    <a:pt x="178" y="38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199" y="370"/>
                    <a:pt x="200" y="370"/>
                    <a:pt x="201" y="371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32" y="376"/>
                    <a:pt x="232" y="376"/>
                    <a:pt x="232" y="376"/>
                  </a:cubicBezTo>
                  <a:cubicBezTo>
                    <a:pt x="221" y="364"/>
                    <a:pt x="221" y="364"/>
                    <a:pt x="221" y="364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7" y="396"/>
                    <a:pt x="227" y="396"/>
                    <a:pt x="227" y="39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38" y="371"/>
                    <a:pt x="238" y="371"/>
                    <a:pt x="238" y="371"/>
                  </a:cubicBezTo>
                  <a:cubicBezTo>
                    <a:pt x="238" y="363"/>
                    <a:pt x="238" y="363"/>
                    <a:pt x="238" y="363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3" y="350"/>
                    <a:pt x="245" y="347"/>
                    <a:pt x="247" y="345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43" y="337"/>
                    <a:pt x="243" y="337"/>
                    <a:pt x="243" y="337"/>
                  </a:cubicBezTo>
                  <a:cubicBezTo>
                    <a:pt x="247" y="345"/>
                    <a:pt x="247" y="345"/>
                    <a:pt x="247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45" y="319"/>
                    <a:pt x="246" y="316"/>
                    <a:pt x="248" y="314"/>
                  </a:cubicBezTo>
                  <a:cubicBezTo>
                    <a:pt x="246" y="312"/>
                    <a:pt x="245" y="312"/>
                    <a:pt x="243" y="311"/>
                  </a:cubicBezTo>
                  <a:cubicBezTo>
                    <a:pt x="214" y="334"/>
                    <a:pt x="214" y="334"/>
                    <a:pt x="214" y="334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5" y="312"/>
                    <a:pt x="246" y="312"/>
                    <a:pt x="248" y="314"/>
                  </a:cubicBezTo>
                  <a:cubicBezTo>
                    <a:pt x="256" y="313"/>
                    <a:pt x="256" y="313"/>
                    <a:pt x="256" y="313"/>
                  </a:cubicBezTo>
                  <a:cubicBezTo>
                    <a:pt x="264" y="319"/>
                    <a:pt x="274" y="326"/>
                    <a:pt x="282" y="332"/>
                  </a:cubicBezTo>
                  <a:cubicBezTo>
                    <a:pt x="283" y="332"/>
                    <a:pt x="285" y="333"/>
                    <a:pt x="287" y="334"/>
                  </a:cubicBezTo>
                  <a:moveTo>
                    <a:pt x="448" y="26"/>
                  </a:moveTo>
                  <a:cubicBezTo>
                    <a:pt x="461" y="22"/>
                    <a:pt x="461" y="22"/>
                    <a:pt x="461" y="22"/>
                  </a:cubicBezTo>
                  <a:cubicBezTo>
                    <a:pt x="462" y="22"/>
                    <a:pt x="463" y="21"/>
                    <a:pt x="463" y="20"/>
                  </a:cubicBezTo>
                  <a:cubicBezTo>
                    <a:pt x="466" y="18"/>
                    <a:pt x="469" y="15"/>
                    <a:pt x="472" y="13"/>
                  </a:cubicBezTo>
                  <a:cubicBezTo>
                    <a:pt x="466" y="15"/>
                    <a:pt x="466" y="15"/>
                    <a:pt x="466" y="15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57" y="18"/>
                    <a:pt x="455" y="19"/>
                    <a:pt x="452" y="21"/>
                  </a:cubicBezTo>
                  <a:cubicBezTo>
                    <a:pt x="437" y="30"/>
                    <a:pt x="437" y="30"/>
                    <a:pt x="437" y="30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0" y="25"/>
                    <a:pt x="449" y="25"/>
                    <a:pt x="448" y="26"/>
                  </a:cubicBezTo>
                  <a:moveTo>
                    <a:pt x="422" y="59"/>
                  </a:moveTo>
                  <a:cubicBezTo>
                    <a:pt x="430" y="55"/>
                    <a:pt x="438" y="51"/>
                    <a:pt x="447" y="47"/>
                  </a:cubicBezTo>
                  <a:cubicBezTo>
                    <a:pt x="439" y="47"/>
                    <a:pt x="439" y="47"/>
                    <a:pt x="439" y="47"/>
                  </a:cubicBezTo>
                  <a:cubicBezTo>
                    <a:pt x="434" y="50"/>
                    <a:pt x="429" y="53"/>
                    <a:pt x="424" y="55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2" y="56"/>
                    <a:pt x="422" y="56"/>
                    <a:pt x="422" y="56"/>
                  </a:cubicBezTo>
                  <a:cubicBezTo>
                    <a:pt x="423" y="56"/>
                    <a:pt x="423" y="57"/>
                    <a:pt x="422" y="59"/>
                  </a:cubicBezTo>
                  <a:moveTo>
                    <a:pt x="422" y="59"/>
                  </a:moveTo>
                  <a:cubicBezTo>
                    <a:pt x="422" y="61"/>
                    <a:pt x="421" y="63"/>
                    <a:pt x="421" y="65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48"/>
                    <a:pt x="447" y="47"/>
                  </a:cubicBezTo>
                  <a:cubicBezTo>
                    <a:pt x="438" y="51"/>
                    <a:pt x="430" y="55"/>
                    <a:pt x="422" y="59"/>
                  </a:cubicBezTo>
                  <a:moveTo>
                    <a:pt x="413" y="71"/>
                  </a:moveTo>
                  <a:cubicBezTo>
                    <a:pt x="416" y="70"/>
                    <a:pt x="419" y="68"/>
                    <a:pt x="422" y="67"/>
                  </a:cubicBezTo>
                  <a:cubicBezTo>
                    <a:pt x="413" y="70"/>
                    <a:pt x="413" y="70"/>
                    <a:pt x="413" y="70"/>
                  </a:cubicBezTo>
                  <a:cubicBezTo>
                    <a:pt x="413" y="70"/>
                    <a:pt x="413" y="70"/>
                    <a:pt x="413" y="71"/>
                  </a:cubicBezTo>
                  <a:moveTo>
                    <a:pt x="431" y="69"/>
                  </a:moveTo>
                  <a:cubicBezTo>
                    <a:pt x="448" y="61"/>
                    <a:pt x="448" y="61"/>
                    <a:pt x="448" y="61"/>
                  </a:cubicBezTo>
                  <a:cubicBezTo>
                    <a:pt x="448" y="61"/>
                    <a:pt x="448" y="61"/>
                    <a:pt x="448" y="60"/>
                  </a:cubicBezTo>
                  <a:cubicBezTo>
                    <a:pt x="447" y="58"/>
                    <a:pt x="447" y="57"/>
                    <a:pt x="447" y="55"/>
                  </a:cubicBezTo>
                  <a:cubicBezTo>
                    <a:pt x="430" y="62"/>
                    <a:pt x="430" y="62"/>
                    <a:pt x="430" y="62"/>
                  </a:cubicBezTo>
                  <a:cubicBezTo>
                    <a:pt x="430" y="63"/>
                    <a:pt x="430" y="63"/>
                    <a:pt x="430" y="64"/>
                  </a:cubicBezTo>
                  <a:cubicBezTo>
                    <a:pt x="430" y="63"/>
                    <a:pt x="430" y="63"/>
                    <a:pt x="430" y="62"/>
                  </a:cubicBezTo>
                  <a:cubicBezTo>
                    <a:pt x="427" y="64"/>
                    <a:pt x="424" y="65"/>
                    <a:pt x="422" y="67"/>
                  </a:cubicBezTo>
                  <a:cubicBezTo>
                    <a:pt x="419" y="68"/>
                    <a:pt x="416" y="70"/>
                    <a:pt x="413" y="71"/>
                  </a:cubicBezTo>
                  <a:cubicBezTo>
                    <a:pt x="413" y="72"/>
                    <a:pt x="413" y="74"/>
                    <a:pt x="414" y="74"/>
                  </a:cubicBezTo>
                  <a:cubicBezTo>
                    <a:pt x="430" y="65"/>
                    <a:pt x="430" y="65"/>
                    <a:pt x="430" y="65"/>
                  </a:cubicBezTo>
                  <a:cubicBezTo>
                    <a:pt x="431" y="69"/>
                    <a:pt x="431" y="69"/>
                    <a:pt x="431" y="69"/>
                  </a:cubicBezTo>
                  <a:moveTo>
                    <a:pt x="441" y="41"/>
                  </a:moveTo>
                  <a:cubicBezTo>
                    <a:pt x="424" y="52"/>
                    <a:pt x="424" y="52"/>
                    <a:pt x="424" y="52"/>
                  </a:cubicBezTo>
                  <a:cubicBezTo>
                    <a:pt x="450" y="39"/>
                    <a:pt x="450" y="39"/>
                    <a:pt x="450" y="39"/>
                  </a:cubicBezTo>
                  <a:cubicBezTo>
                    <a:pt x="441" y="41"/>
                    <a:pt x="441" y="41"/>
                    <a:pt x="441" y="41"/>
                  </a:cubicBezTo>
                  <a:moveTo>
                    <a:pt x="385" y="155"/>
                  </a:moveTo>
                  <a:cubicBezTo>
                    <a:pt x="389" y="151"/>
                    <a:pt x="394" y="148"/>
                    <a:pt x="399" y="144"/>
                  </a:cubicBezTo>
                  <a:cubicBezTo>
                    <a:pt x="394" y="148"/>
                    <a:pt x="389" y="151"/>
                    <a:pt x="385" y="155"/>
                  </a:cubicBezTo>
                  <a:moveTo>
                    <a:pt x="385" y="155"/>
                  </a:moveTo>
                  <a:cubicBezTo>
                    <a:pt x="387" y="157"/>
                    <a:pt x="388" y="158"/>
                    <a:pt x="390" y="159"/>
                  </a:cubicBezTo>
                  <a:cubicBezTo>
                    <a:pt x="388" y="158"/>
                    <a:pt x="387" y="157"/>
                    <a:pt x="385" y="155"/>
                  </a:cubicBezTo>
                  <a:moveTo>
                    <a:pt x="417" y="112"/>
                  </a:moveTo>
                  <a:cubicBezTo>
                    <a:pt x="410" y="119"/>
                    <a:pt x="410" y="119"/>
                    <a:pt x="410" y="119"/>
                  </a:cubicBezTo>
                  <a:cubicBezTo>
                    <a:pt x="417" y="112"/>
                    <a:pt x="417" y="112"/>
                    <a:pt x="417" y="112"/>
                  </a:cubicBezTo>
                  <a:moveTo>
                    <a:pt x="403" y="176"/>
                  </a:moveTo>
                  <a:cubicBezTo>
                    <a:pt x="413" y="171"/>
                    <a:pt x="413" y="171"/>
                    <a:pt x="413" y="171"/>
                  </a:cubicBezTo>
                  <a:cubicBezTo>
                    <a:pt x="424" y="158"/>
                    <a:pt x="424" y="158"/>
                    <a:pt x="424" y="15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51" y="104"/>
                    <a:pt x="451" y="104"/>
                    <a:pt x="451" y="104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39" y="108"/>
                    <a:pt x="438" y="107"/>
                    <a:pt x="437" y="107"/>
                  </a:cubicBezTo>
                  <a:cubicBezTo>
                    <a:pt x="442" y="99"/>
                    <a:pt x="442" y="99"/>
                    <a:pt x="442" y="99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5" y="87"/>
                    <a:pt x="454" y="86"/>
                    <a:pt x="453" y="85"/>
                  </a:cubicBezTo>
                  <a:cubicBezTo>
                    <a:pt x="454" y="86"/>
                    <a:pt x="455" y="87"/>
                    <a:pt x="456" y="87"/>
                  </a:cubicBezTo>
                  <a:cubicBezTo>
                    <a:pt x="462" y="83"/>
                    <a:pt x="464" y="80"/>
                    <a:pt x="459" y="76"/>
                  </a:cubicBezTo>
                  <a:cubicBezTo>
                    <a:pt x="458" y="75"/>
                    <a:pt x="456" y="74"/>
                    <a:pt x="455" y="73"/>
                  </a:cubicBezTo>
                  <a:cubicBezTo>
                    <a:pt x="451" y="74"/>
                    <a:pt x="448" y="76"/>
                    <a:pt x="446" y="77"/>
                  </a:cubicBezTo>
                  <a:cubicBezTo>
                    <a:pt x="447" y="78"/>
                    <a:pt x="448" y="79"/>
                    <a:pt x="448" y="80"/>
                  </a:cubicBezTo>
                  <a:cubicBezTo>
                    <a:pt x="443" y="83"/>
                    <a:pt x="438" y="87"/>
                    <a:pt x="432" y="90"/>
                  </a:cubicBezTo>
                  <a:cubicBezTo>
                    <a:pt x="434" y="91"/>
                    <a:pt x="436" y="93"/>
                    <a:pt x="437" y="95"/>
                  </a:cubicBezTo>
                  <a:cubicBezTo>
                    <a:pt x="436" y="93"/>
                    <a:pt x="434" y="91"/>
                    <a:pt x="432" y="90"/>
                  </a:cubicBezTo>
                  <a:cubicBezTo>
                    <a:pt x="438" y="87"/>
                    <a:pt x="443" y="83"/>
                    <a:pt x="448" y="80"/>
                  </a:cubicBezTo>
                  <a:cubicBezTo>
                    <a:pt x="448" y="79"/>
                    <a:pt x="447" y="78"/>
                    <a:pt x="446" y="77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12" y="93"/>
                    <a:pt x="412" y="93"/>
                    <a:pt x="412" y="93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5"/>
                    <a:pt x="444" y="75"/>
                    <a:pt x="444" y="74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41" y="70"/>
                    <a:pt x="441" y="70"/>
                    <a:pt x="441" y="70"/>
                  </a:cubicBezTo>
                  <a:cubicBezTo>
                    <a:pt x="442" y="70"/>
                    <a:pt x="442" y="71"/>
                    <a:pt x="442" y="72"/>
                  </a:cubicBezTo>
                  <a:cubicBezTo>
                    <a:pt x="411" y="93"/>
                    <a:pt x="411" y="93"/>
                    <a:pt x="411" y="93"/>
                  </a:cubicBezTo>
                  <a:cubicBezTo>
                    <a:pt x="442" y="72"/>
                    <a:pt x="442" y="72"/>
                    <a:pt x="442" y="72"/>
                  </a:cubicBezTo>
                  <a:cubicBezTo>
                    <a:pt x="442" y="71"/>
                    <a:pt x="442" y="70"/>
                    <a:pt x="441" y="70"/>
                  </a:cubicBezTo>
                  <a:cubicBezTo>
                    <a:pt x="441" y="69"/>
                    <a:pt x="441" y="69"/>
                    <a:pt x="441" y="69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21" y="78"/>
                    <a:pt x="427" y="75"/>
                    <a:pt x="432" y="72"/>
                  </a:cubicBezTo>
                  <a:cubicBezTo>
                    <a:pt x="427" y="75"/>
                    <a:pt x="421" y="78"/>
                    <a:pt x="416" y="81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5"/>
                    <a:pt x="403" y="97"/>
                    <a:pt x="404" y="97"/>
                  </a:cubicBezTo>
                  <a:cubicBezTo>
                    <a:pt x="398" y="101"/>
                    <a:pt x="393" y="104"/>
                    <a:pt x="388" y="107"/>
                  </a:cubicBezTo>
                  <a:cubicBezTo>
                    <a:pt x="399" y="107"/>
                    <a:pt x="399" y="107"/>
                    <a:pt x="399" y="107"/>
                  </a:cubicBezTo>
                  <a:cubicBezTo>
                    <a:pt x="404" y="109"/>
                    <a:pt x="411" y="111"/>
                    <a:pt x="417" y="112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411" y="119"/>
                    <a:pt x="411" y="119"/>
                    <a:pt x="412" y="120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3" y="136"/>
                    <a:pt x="403" y="136"/>
                    <a:pt x="403" y="136"/>
                  </a:cubicBezTo>
                  <a:cubicBezTo>
                    <a:pt x="387" y="146"/>
                    <a:pt x="387" y="146"/>
                    <a:pt x="387" y="146"/>
                  </a:cubicBezTo>
                  <a:cubicBezTo>
                    <a:pt x="379" y="151"/>
                    <a:pt x="372" y="158"/>
                    <a:pt x="365" y="163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3" y="177"/>
                    <a:pt x="373" y="177"/>
                    <a:pt x="373" y="177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394" y="164"/>
                    <a:pt x="399" y="160"/>
                    <a:pt x="403" y="157"/>
                  </a:cubicBezTo>
                  <a:cubicBezTo>
                    <a:pt x="402" y="156"/>
                    <a:pt x="401" y="155"/>
                    <a:pt x="399" y="154"/>
                  </a:cubicBezTo>
                  <a:cubicBezTo>
                    <a:pt x="401" y="155"/>
                    <a:pt x="402" y="156"/>
                    <a:pt x="403" y="157"/>
                  </a:cubicBezTo>
                  <a:cubicBezTo>
                    <a:pt x="404" y="157"/>
                    <a:pt x="405" y="158"/>
                    <a:pt x="405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13" y="168"/>
                    <a:pt x="413" y="168"/>
                    <a:pt x="413" y="16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03" y="166"/>
                    <a:pt x="403" y="166"/>
                    <a:pt x="403" y="166"/>
                  </a:cubicBezTo>
                  <a:cubicBezTo>
                    <a:pt x="399" y="173"/>
                    <a:pt x="399" y="173"/>
                    <a:pt x="399" y="173"/>
                  </a:cubicBezTo>
                  <a:cubicBezTo>
                    <a:pt x="400" y="174"/>
                    <a:pt x="402" y="175"/>
                    <a:pt x="403" y="176"/>
                  </a:cubicBezTo>
                  <a:moveTo>
                    <a:pt x="1158" y="3"/>
                  </a:moveTo>
                  <a:cubicBezTo>
                    <a:pt x="1155" y="2"/>
                    <a:pt x="1153" y="1"/>
                    <a:pt x="1150" y="0"/>
                  </a:cubicBezTo>
                  <a:cubicBezTo>
                    <a:pt x="1151" y="0"/>
                    <a:pt x="1152" y="1"/>
                    <a:pt x="1152" y="1"/>
                  </a:cubicBezTo>
                  <a:cubicBezTo>
                    <a:pt x="1155" y="2"/>
                    <a:pt x="1157" y="3"/>
                    <a:pt x="1160" y="4"/>
                  </a:cubicBezTo>
                  <a:cubicBezTo>
                    <a:pt x="1159" y="4"/>
                    <a:pt x="1158" y="3"/>
                    <a:pt x="1158" y="3"/>
                  </a:cubicBezTo>
                  <a:moveTo>
                    <a:pt x="1166" y="8"/>
                  </a:moveTo>
                  <a:cubicBezTo>
                    <a:pt x="1161" y="6"/>
                    <a:pt x="1156" y="4"/>
                    <a:pt x="1150" y="2"/>
                  </a:cubicBezTo>
                  <a:cubicBezTo>
                    <a:pt x="1152" y="3"/>
                    <a:pt x="1154" y="5"/>
                    <a:pt x="1156" y="6"/>
                  </a:cubicBezTo>
                  <a:cubicBezTo>
                    <a:pt x="1159" y="8"/>
                    <a:pt x="1161" y="10"/>
                    <a:pt x="1164" y="12"/>
                  </a:cubicBezTo>
                  <a:cubicBezTo>
                    <a:pt x="1170" y="15"/>
                    <a:pt x="1175" y="16"/>
                    <a:pt x="1180" y="19"/>
                  </a:cubicBezTo>
                  <a:cubicBezTo>
                    <a:pt x="1178" y="17"/>
                    <a:pt x="1175" y="15"/>
                    <a:pt x="1173" y="13"/>
                  </a:cubicBezTo>
                  <a:cubicBezTo>
                    <a:pt x="1171" y="11"/>
                    <a:pt x="1169" y="9"/>
                    <a:pt x="1166" y="8"/>
                  </a:cubicBezTo>
                  <a:moveTo>
                    <a:pt x="463" y="42"/>
                  </a:moveTo>
                  <a:cubicBezTo>
                    <a:pt x="469" y="39"/>
                    <a:pt x="475" y="37"/>
                    <a:pt x="480" y="35"/>
                  </a:cubicBezTo>
                  <a:cubicBezTo>
                    <a:pt x="475" y="37"/>
                    <a:pt x="469" y="39"/>
                    <a:pt x="463" y="42"/>
                  </a:cubicBezTo>
                  <a:cubicBezTo>
                    <a:pt x="469" y="39"/>
                    <a:pt x="475" y="37"/>
                    <a:pt x="480" y="35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3"/>
                    <a:pt x="481" y="32"/>
                    <a:pt x="481" y="32"/>
                  </a:cubicBezTo>
                  <a:cubicBezTo>
                    <a:pt x="475" y="34"/>
                    <a:pt x="469" y="37"/>
                    <a:pt x="463" y="39"/>
                  </a:cubicBezTo>
                  <a:cubicBezTo>
                    <a:pt x="463" y="39"/>
                    <a:pt x="463" y="40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cubicBezTo>
                    <a:pt x="463" y="42"/>
                    <a:pt x="463" y="41"/>
                    <a:pt x="463" y="40"/>
                  </a:cubicBezTo>
                  <a:cubicBezTo>
                    <a:pt x="463" y="41"/>
                    <a:pt x="463" y="42"/>
                    <a:pt x="463" y="42"/>
                  </a:cubicBezTo>
                  <a:moveTo>
                    <a:pt x="462" y="67"/>
                  </a:moveTo>
                  <a:cubicBezTo>
                    <a:pt x="463" y="69"/>
                    <a:pt x="464" y="70"/>
                    <a:pt x="466" y="72"/>
                  </a:cubicBezTo>
                  <a:cubicBezTo>
                    <a:pt x="470" y="60"/>
                    <a:pt x="470" y="60"/>
                    <a:pt x="470" y="60"/>
                  </a:cubicBezTo>
                  <a:cubicBezTo>
                    <a:pt x="469" y="55"/>
                    <a:pt x="471" y="52"/>
                    <a:pt x="481" y="42"/>
                  </a:cubicBezTo>
                  <a:cubicBezTo>
                    <a:pt x="474" y="46"/>
                    <a:pt x="464" y="53"/>
                    <a:pt x="456" y="57"/>
                  </a:cubicBezTo>
                  <a:cubicBezTo>
                    <a:pt x="457" y="60"/>
                    <a:pt x="459" y="64"/>
                    <a:pt x="462" y="67"/>
                  </a:cubicBezTo>
                  <a:moveTo>
                    <a:pt x="1398" y="429"/>
                  </a:moveTo>
                  <a:cubicBezTo>
                    <a:pt x="1398" y="430"/>
                    <a:pt x="1399" y="430"/>
                    <a:pt x="1399" y="431"/>
                  </a:cubicBezTo>
                  <a:cubicBezTo>
                    <a:pt x="1399" y="430"/>
                    <a:pt x="1398" y="430"/>
                    <a:pt x="1398" y="429"/>
                  </a:cubicBezTo>
                  <a:moveTo>
                    <a:pt x="1400" y="432"/>
                  </a:moveTo>
                  <a:cubicBezTo>
                    <a:pt x="1400" y="432"/>
                    <a:pt x="1399" y="431"/>
                    <a:pt x="1399" y="431"/>
                  </a:cubicBezTo>
                  <a:cubicBezTo>
                    <a:pt x="1399" y="431"/>
                    <a:pt x="1400" y="432"/>
                    <a:pt x="1400" y="432"/>
                  </a:cubicBezTo>
                  <a:moveTo>
                    <a:pt x="1402" y="433"/>
                  </a:moveTo>
                  <a:cubicBezTo>
                    <a:pt x="1401" y="433"/>
                    <a:pt x="1401" y="432"/>
                    <a:pt x="1400" y="432"/>
                  </a:cubicBezTo>
                  <a:cubicBezTo>
                    <a:pt x="1401" y="432"/>
                    <a:pt x="1401" y="433"/>
                    <a:pt x="1402" y="433"/>
                  </a:cubicBezTo>
                  <a:moveTo>
                    <a:pt x="1402" y="435"/>
                  </a:moveTo>
                  <a:cubicBezTo>
                    <a:pt x="1402" y="434"/>
                    <a:pt x="1402" y="434"/>
                    <a:pt x="1402" y="433"/>
                  </a:cubicBezTo>
                  <a:cubicBezTo>
                    <a:pt x="1402" y="434"/>
                    <a:pt x="1402" y="434"/>
                    <a:pt x="1402" y="435"/>
                  </a:cubicBezTo>
                  <a:moveTo>
                    <a:pt x="1403" y="436"/>
                  </a:moveTo>
                  <a:cubicBezTo>
                    <a:pt x="1403" y="436"/>
                    <a:pt x="1403" y="435"/>
                    <a:pt x="1402" y="435"/>
                  </a:cubicBezTo>
                  <a:cubicBezTo>
                    <a:pt x="1403" y="435"/>
                    <a:pt x="1403" y="436"/>
                    <a:pt x="1403" y="436"/>
                  </a:cubicBezTo>
                  <a:moveTo>
                    <a:pt x="1404" y="437"/>
                  </a:moveTo>
                  <a:cubicBezTo>
                    <a:pt x="1404" y="437"/>
                    <a:pt x="1404" y="436"/>
                    <a:pt x="1403" y="436"/>
                  </a:cubicBezTo>
                  <a:cubicBezTo>
                    <a:pt x="1404" y="436"/>
                    <a:pt x="1404" y="437"/>
                    <a:pt x="1404" y="437"/>
                  </a:cubicBezTo>
                  <a:moveTo>
                    <a:pt x="1405" y="438"/>
                  </a:moveTo>
                  <a:cubicBezTo>
                    <a:pt x="1405" y="438"/>
                    <a:pt x="1404" y="437"/>
                    <a:pt x="1404" y="437"/>
                  </a:cubicBezTo>
                  <a:cubicBezTo>
                    <a:pt x="1404" y="437"/>
                    <a:pt x="1405" y="438"/>
                    <a:pt x="1405" y="438"/>
                  </a:cubicBezTo>
                  <a:moveTo>
                    <a:pt x="1406" y="439"/>
                  </a:moveTo>
                  <a:cubicBezTo>
                    <a:pt x="1406" y="439"/>
                    <a:pt x="1405" y="439"/>
                    <a:pt x="1405" y="438"/>
                  </a:cubicBezTo>
                  <a:cubicBezTo>
                    <a:pt x="1405" y="439"/>
                    <a:pt x="1406" y="439"/>
                    <a:pt x="1406" y="439"/>
                  </a:cubicBezTo>
                  <a:moveTo>
                    <a:pt x="1407" y="440"/>
                  </a:moveTo>
                  <a:cubicBezTo>
                    <a:pt x="1407" y="440"/>
                    <a:pt x="1407" y="440"/>
                    <a:pt x="1406" y="439"/>
                  </a:cubicBezTo>
                  <a:cubicBezTo>
                    <a:pt x="1407" y="440"/>
                    <a:pt x="1407" y="440"/>
                    <a:pt x="1407" y="440"/>
                  </a:cubicBezTo>
                  <a:moveTo>
                    <a:pt x="1408" y="441"/>
                  </a:moveTo>
                  <a:cubicBezTo>
                    <a:pt x="1408" y="441"/>
                    <a:pt x="1407" y="440"/>
                    <a:pt x="1407" y="440"/>
                  </a:cubicBezTo>
                  <a:cubicBezTo>
                    <a:pt x="1407" y="440"/>
                    <a:pt x="1408" y="441"/>
                    <a:pt x="1408" y="441"/>
                  </a:cubicBezTo>
                  <a:moveTo>
                    <a:pt x="1409" y="442"/>
                  </a:moveTo>
                  <a:cubicBezTo>
                    <a:pt x="1409" y="442"/>
                    <a:pt x="1409" y="441"/>
                    <a:pt x="1408" y="441"/>
                  </a:cubicBezTo>
                  <a:cubicBezTo>
                    <a:pt x="1409" y="441"/>
                    <a:pt x="1409" y="442"/>
                    <a:pt x="1409" y="442"/>
                  </a:cubicBezTo>
                  <a:moveTo>
                    <a:pt x="1410" y="443"/>
                  </a:moveTo>
                  <a:cubicBezTo>
                    <a:pt x="1410" y="443"/>
                    <a:pt x="1409" y="442"/>
                    <a:pt x="1409" y="442"/>
                  </a:cubicBezTo>
                  <a:cubicBezTo>
                    <a:pt x="1409" y="442"/>
                    <a:pt x="1410" y="443"/>
                    <a:pt x="1410" y="443"/>
                  </a:cubicBezTo>
                  <a:moveTo>
                    <a:pt x="1411" y="443"/>
                  </a:moveTo>
                  <a:cubicBezTo>
                    <a:pt x="1410" y="443"/>
                    <a:pt x="1410" y="443"/>
                    <a:pt x="1410" y="443"/>
                  </a:cubicBezTo>
                  <a:cubicBezTo>
                    <a:pt x="1411" y="443"/>
                    <a:pt x="1411" y="443"/>
                    <a:pt x="1411" y="443"/>
                  </a:cubicBezTo>
                  <a:moveTo>
                    <a:pt x="1412" y="443"/>
                  </a:moveTo>
                  <a:cubicBezTo>
                    <a:pt x="1412" y="443"/>
                    <a:pt x="1411" y="443"/>
                    <a:pt x="1411" y="443"/>
                  </a:cubicBezTo>
                  <a:cubicBezTo>
                    <a:pt x="1411" y="443"/>
                    <a:pt x="1412" y="443"/>
                    <a:pt x="1412" y="443"/>
                  </a:cubicBezTo>
                  <a:moveTo>
                    <a:pt x="1413" y="443"/>
                  </a:moveTo>
                  <a:cubicBezTo>
                    <a:pt x="1412" y="443"/>
                    <a:pt x="1412" y="443"/>
                    <a:pt x="1412" y="443"/>
                  </a:cubicBezTo>
                  <a:cubicBezTo>
                    <a:pt x="1412" y="443"/>
                    <a:pt x="1412" y="443"/>
                    <a:pt x="1413" y="443"/>
                  </a:cubicBezTo>
                  <a:moveTo>
                    <a:pt x="1414" y="443"/>
                  </a:moveTo>
                  <a:cubicBezTo>
                    <a:pt x="1413" y="443"/>
                    <a:pt x="1413" y="443"/>
                    <a:pt x="1413" y="443"/>
                  </a:cubicBezTo>
                  <a:cubicBezTo>
                    <a:pt x="1413" y="443"/>
                    <a:pt x="1413" y="443"/>
                    <a:pt x="1414" y="443"/>
                  </a:cubicBezTo>
                  <a:moveTo>
                    <a:pt x="1415" y="442"/>
                  </a:moveTo>
                  <a:cubicBezTo>
                    <a:pt x="1414" y="443"/>
                    <a:pt x="1414" y="443"/>
                    <a:pt x="1414" y="443"/>
                  </a:cubicBezTo>
                  <a:cubicBezTo>
                    <a:pt x="1414" y="443"/>
                    <a:pt x="1414" y="443"/>
                    <a:pt x="1415" y="442"/>
                  </a:cubicBezTo>
                  <a:moveTo>
                    <a:pt x="1416" y="442"/>
                  </a:moveTo>
                  <a:cubicBezTo>
                    <a:pt x="1415" y="442"/>
                    <a:pt x="1415" y="442"/>
                    <a:pt x="1415" y="442"/>
                  </a:cubicBezTo>
                  <a:cubicBezTo>
                    <a:pt x="1415" y="442"/>
                    <a:pt x="1415" y="442"/>
                    <a:pt x="1416" y="442"/>
                  </a:cubicBezTo>
                  <a:moveTo>
                    <a:pt x="1416" y="441"/>
                  </a:moveTo>
                  <a:cubicBezTo>
                    <a:pt x="1416" y="441"/>
                    <a:pt x="1416" y="441"/>
                    <a:pt x="1416" y="442"/>
                  </a:cubicBezTo>
                  <a:cubicBezTo>
                    <a:pt x="1416" y="441"/>
                    <a:pt x="1416" y="441"/>
                    <a:pt x="1416" y="441"/>
                  </a:cubicBezTo>
                  <a:moveTo>
                    <a:pt x="1416" y="440"/>
                  </a:moveTo>
                  <a:cubicBezTo>
                    <a:pt x="1416" y="440"/>
                    <a:pt x="1416" y="440"/>
                    <a:pt x="1416" y="441"/>
                  </a:cubicBezTo>
                  <a:cubicBezTo>
                    <a:pt x="1416" y="440"/>
                    <a:pt x="1416" y="440"/>
                    <a:pt x="1416" y="440"/>
                  </a:cubicBezTo>
                  <a:moveTo>
                    <a:pt x="1416" y="439"/>
                  </a:moveTo>
                  <a:cubicBezTo>
                    <a:pt x="1416" y="439"/>
                    <a:pt x="1416" y="439"/>
                    <a:pt x="1416" y="440"/>
                  </a:cubicBezTo>
                  <a:cubicBezTo>
                    <a:pt x="1416" y="439"/>
                    <a:pt x="1416" y="439"/>
                    <a:pt x="1416" y="439"/>
                  </a:cubicBezTo>
                  <a:moveTo>
                    <a:pt x="1416" y="437"/>
                  </a:moveTo>
                  <a:cubicBezTo>
                    <a:pt x="1416" y="438"/>
                    <a:pt x="1416" y="438"/>
                    <a:pt x="1416" y="439"/>
                  </a:cubicBezTo>
                  <a:cubicBezTo>
                    <a:pt x="1416" y="438"/>
                    <a:pt x="1416" y="438"/>
                    <a:pt x="1416" y="437"/>
                  </a:cubicBezTo>
                  <a:moveTo>
                    <a:pt x="1416" y="436"/>
                  </a:moveTo>
                  <a:cubicBezTo>
                    <a:pt x="1416" y="437"/>
                    <a:pt x="1416" y="437"/>
                    <a:pt x="1416" y="437"/>
                  </a:cubicBezTo>
                  <a:cubicBezTo>
                    <a:pt x="1416" y="437"/>
                    <a:pt x="1416" y="437"/>
                    <a:pt x="1416" y="436"/>
                  </a:cubicBezTo>
                  <a:moveTo>
                    <a:pt x="1416" y="435"/>
                  </a:moveTo>
                  <a:cubicBezTo>
                    <a:pt x="1416" y="436"/>
                    <a:pt x="1416" y="436"/>
                    <a:pt x="1416" y="436"/>
                  </a:cubicBezTo>
                  <a:cubicBezTo>
                    <a:pt x="1416" y="436"/>
                    <a:pt x="1416" y="436"/>
                    <a:pt x="1416" y="435"/>
                  </a:cubicBezTo>
                  <a:moveTo>
                    <a:pt x="1416" y="434"/>
                  </a:moveTo>
                  <a:cubicBezTo>
                    <a:pt x="1416" y="434"/>
                    <a:pt x="1416" y="435"/>
                    <a:pt x="1416" y="435"/>
                  </a:cubicBezTo>
                  <a:cubicBezTo>
                    <a:pt x="1416" y="435"/>
                    <a:pt x="1416" y="434"/>
                    <a:pt x="1416" y="434"/>
                  </a:cubicBezTo>
                  <a:moveTo>
                    <a:pt x="1415" y="432"/>
                  </a:moveTo>
                  <a:cubicBezTo>
                    <a:pt x="1416" y="432"/>
                    <a:pt x="1416" y="433"/>
                    <a:pt x="1416" y="434"/>
                  </a:cubicBezTo>
                  <a:cubicBezTo>
                    <a:pt x="1416" y="433"/>
                    <a:pt x="1416" y="432"/>
                    <a:pt x="1415" y="432"/>
                  </a:cubicBezTo>
                  <a:moveTo>
                    <a:pt x="1415" y="431"/>
                  </a:moveTo>
                  <a:cubicBezTo>
                    <a:pt x="1415" y="431"/>
                    <a:pt x="1415" y="432"/>
                    <a:pt x="1415" y="432"/>
                  </a:cubicBezTo>
                  <a:cubicBezTo>
                    <a:pt x="1415" y="432"/>
                    <a:pt x="1415" y="431"/>
                    <a:pt x="1415" y="431"/>
                  </a:cubicBezTo>
                  <a:moveTo>
                    <a:pt x="1415" y="431"/>
                  </a:moveTo>
                  <a:cubicBezTo>
                    <a:pt x="1415" y="430"/>
                    <a:pt x="1414" y="429"/>
                    <a:pt x="1414" y="429"/>
                  </a:cubicBezTo>
                  <a:cubicBezTo>
                    <a:pt x="1414" y="429"/>
                    <a:pt x="1415" y="430"/>
                    <a:pt x="1415" y="431"/>
                  </a:cubicBezTo>
                  <a:moveTo>
                    <a:pt x="1414" y="427"/>
                  </a:moveTo>
                  <a:cubicBezTo>
                    <a:pt x="1414" y="428"/>
                    <a:pt x="1414" y="428"/>
                    <a:pt x="1414" y="429"/>
                  </a:cubicBezTo>
                  <a:cubicBezTo>
                    <a:pt x="1414" y="428"/>
                    <a:pt x="1414" y="428"/>
                    <a:pt x="1414" y="427"/>
                  </a:cubicBezTo>
                  <a:moveTo>
                    <a:pt x="1414" y="427"/>
                  </a:moveTo>
                  <a:cubicBezTo>
                    <a:pt x="1414" y="427"/>
                    <a:pt x="1413" y="426"/>
                    <a:pt x="1413" y="426"/>
                  </a:cubicBezTo>
                  <a:cubicBezTo>
                    <a:pt x="1413" y="426"/>
                    <a:pt x="1414" y="427"/>
                    <a:pt x="1414" y="427"/>
                  </a:cubicBezTo>
                  <a:moveTo>
                    <a:pt x="1413" y="426"/>
                  </a:moveTo>
                  <a:cubicBezTo>
                    <a:pt x="1413" y="426"/>
                    <a:pt x="1413" y="425"/>
                    <a:pt x="1413" y="425"/>
                  </a:cubicBezTo>
                  <a:cubicBezTo>
                    <a:pt x="1413" y="425"/>
                    <a:pt x="1413" y="426"/>
                    <a:pt x="1413" y="426"/>
                  </a:cubicBezTo>
                  <a:moveTo>
                    <a:pt x="1413" y="425"/>
                  </a:moveTo>
                  <a:cubicBezTo>
                    <a:pt x="1413" y="424"/>
                    <a:pt x="1412" y="424"/>
                    <a:pt x="1412" y="423"/>
                  </a:cubicBezTo>
                  <a:cubicBezTo>
                    <a:pt x="1412" y="424"/>
                    <a:pt x="1413" y="424"/>
                    <a:pt x="1413" y="425"/>
                  </a:cubicBezTo>
                  <a:moveTo>
                    <a:pt x="1374" y="410"/>
                  </a:moveTo>
                  <a:cubicBezTo>
                    <a:pt x="1375" y="407"/>
                    <a:pt x="1376" y="402"/>
                    <a:pt x="1377" y="399"/>
                  </a:cubicBezTo>
                  <a:cubicBezTo>
                    <a:pt x="1376" y="402"/>
                    <a:pt x="1375" y="407"/>
                    <a:pt x="1374" y="410"/>
                  </a:cubicBezTo>
                  <a:moveTo>
                    <a:pt x="1380" y="398"/>
                  </a:moveTo>
                  <a:cubicBezTo>
                    <a:pt x="1379" y="398"/>
                    <a:pt x="1378" y="398"/>
                    <a:pt x="1377" y="399"/>
                  </a:cubicBezTo>
                  <a:cubicBezTo>
                    <a:pt x="1378" y="398"/>
                    <a:pt x="1379" y="398"/>
                    <a:pt x="1380" y="398"/>
                  </a:cubicBezTo>
                  <a:moveTo>
                    <a:pt x="1382" y="397"/>
                  </a:moveTo>
                  <a:cubicBezTo>
                    <a:pt x="1382" y="397"/>
                    <a:pt x="1381" y="397"/>
                    <a:pt x="1380" y="398"/>
                  </a:cubicBezTo>
                  <a:cubicBezTo>
                    <a:pt x="1381" y="397"/>
                    <a:pt x="1382" y="397"/>
                    <a:pt x="1382" y="397"/>
                  </a:cubicBezTo>
                  <a:moveTo>
                    <a:pt x="1382" y="397"/>
                  </a:moveTo>
                  <a:cubicBezTo>
                    <a:pt x="1383" y="396"/>
                    <a:pt x="1384" y="396"/>
                    <a:pt x="1384" y="396"/>
                  </a:cubicBezTo>
                  <a:cubicBezTo>
                    <a:pt x="1384" y="396"/>
                    <a:pt x="1383" y="396"/>
                    <a:pt x="1382" y="397"/>
                  </a:cubicBezTo>
                  <a:moveTo>
                    <a:pt x="1387" y="395"/>
                  </a:moveTo>
                  <a:cubicBezTo>
                    <a:pt x="1386" y="395"/>
                    <a:pt x="1385" y="396"/>
                    <a:pt x="1384" y="396"/>
                  </a:cubicBezTo>
                  <a:cubicBezTo>
                    <a:pt x="1385" y="396"/>
                    <a:pt x="1386" y="395"/>
                    <a:pt x="1387" y="395"/>
                  </a:cubicBezTo>
                  <a:moveTo>
                    <a:pt x="1389" y="395"/>
                  </a:moveTo>
                  <a:cubicBezTo>
                    <a:pt x="1388" y="395"/>
                    <a:pt x="1387" y="395"/>
                    <a:pt x="1387" y="395"/>
                  </a:cubicBezTo>
                  <a:cubicBezTo>
                    <a:pt x="1387" y="395"/>
                    <a:pt x="1388" y="395"/>
                    <a:pt x="1389" y="395"/>
                  </a:cubicBezTo>
                  <a:moveTo>
                    <a:pt x="1390" y="395"/>
                  </a:moveTo>
                  <a:cubicBezTo>
                    <a:pt x="1389" y="395"/>
                    <a:pt x="1389" y="395"/>
                    <a:pt x="1389" y="395"/>
                  </a:cubicBezTo>
                  <a:cubicBezTo>
                    <a:pt x="1389" y="395"/>
                    <a:pt x="1389" y="395"/>
                    <a:pt x="1390" y="395"/>
                  </a:cubicBezTo>
                  <a:moveTo>
                    <a:pt x="1392" y="394"/>
                  </a:moveTo>
                  <a:cubicBezTo>
                    <a:pt x="1391" y="395"/>
                    <a:pt x="1391" y="395"/>
                    <a:pt x="1390" y="395"/>
                  </a:cubicBezTo>
                  <a:cubicBezTo>
                    <a:pt x="1391" y="395"/>
                    <a:pt x="1391" y="395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2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2" y="394"/>
                  </a:cubicBezTo>
                  <a:moveTo>
                    <a:pt x="1393" y="394"/>
                  </a:moveTo>
                  <a:cubicBezTo>
                    <a:pt x="1392" y="394"/>
                    <a:pt x="1392" y="394"/>
                    <a:pt x="1392" y="394"/>
                  </a:cubicBezTo>
                  <a:cubicBezTo>
                    <a:pt x="1392" y="394"/>
                    <a:pt x="1392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3" y="394"/>
                  </a:moveTo>
                  <a:cubicBezTo>
                    <a:pt x="1393" y="394"/>
                    <a:pt x="1393" y="394"/>
                    <a:pt x="1393" y="394"/>
                  </a:cubicBezTo>
                  <a:cubicBezTo>
                    <a:pt x="1393" y="394"/>
                    <a:pt x="1393" y="394"/>
                    <a:pt x="1393" y="394"/>
                  </a:cubicBezTo>
                  <a:moveTo>
                    <a:pt x="1394" y="393"/>
                  </a:moveTo>
                  <a:cubicBezTo>
                    <a:pt x="1394" y="393"/>
                    <a:pt x="1393" y="394"/>
                    <a:pt x="1393" y="394"/>
                  </a:cubicBezTo>
                  <a:cubicBezTo>
                    <a:pt x="1393" y="394"/>
                    <a:pt x="1394" y="393"/>
                    <a:pt x="1394" y="393"/>
                  </a:cubicBezTo>
                  <a:moveTo>
                    <a:pt x="1395" y="392"/>
                  </a:moveTo>
                  <a:cubicBezTo>
                    <a:pt x="1395" y="392"/>
                    <a:pt x="1395" y="393"/>
                    <a:pt x="1394" y="393"/>
                  </a:cubicBezTo>
                  <a:cubicBezTo>
                    <a:pt x="1395" y="393"/>
                    <a:pt x="1395" y="392"/>
                    <a:pt x="1395" y="392"/>
                  </a:cubicBezTo>
                  <a:moveTo>
                    <a:pt x="1396" y="390"/>
                  </a:moveTo>
                  <a:cubicBezTo>
                    <a:pt x="1396" y="391"/>
                    <a:pt x="1395" y="391"/>
                    <a:pt x="1395" y="392"/>
                  </a:cubicBezTo>
                  <a:cubicBezTo>
                    <a:pt x="1395" y="391"/>
                    <a:pt x="1396" y="391"/>
                    <a:pt x="1396" y="390"/>
                  </a:cubicBezTo>
                  <a:moveTo>
                    <a:pt x="1396" y="388"/>
                  </a:moveTo>
                  <a:cubicBezTo>
                    <a:pt x="1396" y="389"/>
                    <a:pt x="1396" y="390"/>
                    <a:pt x="1396" y="390"/>
                  </a:cubicBezTo>
                  <a:cubicBezTo>
                    <a:pt x="1396" y="390"/>
                    <a:pt x="1396" y="389"/>
                    <a:pt x="1396" y="388"/>
                  </a:cubicBezTo>
                  <a:moveTo>
                    <a:pt x="1396" y="386"/>
                  </a:moveTo>
                  <a:cubicBezTo>
                    <a:pt x="1396" y="387"/>
                    <a:pt x="1396" y="387"/>
                    <a:pt x="1396" y="388"/>
                  </a:cubicBezTo>
                  <a:cubicBezTo>
                    <a:pt x="1396" y="387"/>
                    <a:pt x="1396" y="387"/>
                    <a:pt x="1396" y="386"/>
                  </a:cubicBezTo>
                  <a:moveTo>
                    <a:pt x="1395" y="383"/>
                  </a:moveTo>
                  <a:cubicBezTo>
                    <a:pt x="1395" y="384"/>
                    <a:pt x="1395" y="385"/>
                    <a:pt x="1396" y="386"/>
                  </a:cubicBezTo>
                  <a:cubicBezTo>
                    <a:pt x="1395" y="385"/>
                    <a:pt x="1395" y="384"/>
                    <a:pt x="1395" y="383"/>
                  </a:cubicBezTo>
                  <a:moveTo>
                    <a:pt x="1394" y="378"/>
                  </a:moveTo>
                  <a:cubicBezTo>
                    <a:pt x="1394" y="380"/>
                    <a:pt x="1395" y="382"/>
                    <a:pt x="1395" y="383"/>
                  </a:cubicBezTo>
                  <a:cubicBezTo>
                    <a:pt x="1395" y="382"/>
                    <a:pt x="1394" y="380"/>
                    <a:pt x="1394" y="378"/>
                  </a:cubicBezTo>
                  <a:moveTo>
                    <a:pt x="1392" y="374"/>
                  </a:moveTo>
                  <a:cubicBezTo>
                    <a:pt x="1393" y="375"/>
                    <a:pt x="1393" y="377"/>
                    <a:pt x="1394" y="378"/>
                  </a:cubicBezTo>
                  <a:cubicBezTo>
                    <a:pt x="1393" y="377"/>
                    <a:pt x="1393" y="375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4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4"/>
                  </a:cubicBezTo>
                  <a:moveTo>
                    <a:pt x="1392" y="373"/>
                  </a:moveTo>
                  <a:cubicBezTo>
                    <a:pt x="1392" y="374"/>
                    <a:pt x="1392" y="374"/>
                    <a:pt x="1392" y="374"/>
                  </a:cubicBezTo>
                  <a:cubicBezTo>
                    <a:pt x="1392" y="374"/>
                    <a:pt x="1392" y="374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392" y="373"/>
                  </a:moveTo>
                  <a:cubicBezTo>
                    <a:pt x="1392" y="373"/>
                    <a:pt x="1392" y="373"/>
                    <a:pt x="1392" y="373"/>
                  </a:cubicBezTo>
                  <a:cubicBezTo>
                    <a:pt x="1392" y="373"/>
                    <a:pt x="1392" y="373"/>
                    <a:pt x="1392" y="373"/>
                  </a:cubicBezTo>
                  <a:moveTo>
                    <a:pt x="1434" y="260"/>
                  </a:moveTo>
                  <a:cubicBezTo>
                    <a:pt x="1434" y="261"/>
                    <a:pt x="1434" y="261"/>
                    <a:pt x="1434" y="261"/>
                  </a:cubicBezTo>
                  <a:cubicBezTo>
                    <a:pt x="1434" y="261"/>
                    <a:pt x="1434" y="261"/>
                    <a:pt x="1434" y="260"/>
                  </a:cubicBezTo>
                  <a:moveTo>
                    <a:pt x="1435" y="259"/>
                  </a:moveTo>
                  <a:cubicBezTo>
                    <a:pt x="1434" y="260"/>
                    <a:pt x="1434" y="260"/>
                    <a:pt x="1434" y="260"/>
                  </a:cubicBezTo>
                  <a:cubicBezTo>
                    <a:pt x="1434" y="260"/>
                    <a:pt x="1434" y="260"/>
                    <a:pt x="1435" y="259"/>
                  </a:cubicBezTo>
                  <a:moveTo>
                    <a:pt x="1435" y="259"/>
                  </a:moveTo>
                  <a:cubicBezTo>
                    <a:pt x="1435" y="259"/>
                    <a:pt x="1435" y="259"/>
                    <a:pt x="1435" y="259"/>
                  </a:cubicBezTo>
                  <a:cubicBezTo>
                    <a:pt x="1435" y="259"/>
                    <a:pt x="1435" y="259"/>
                    <a:pt x="1435" y="259"/>
                  </a:cubicBezTo>
                  <a:moveTo>
                    <a:pt x="1435" y="258"/>
                  </a:moveTo>
                  <a:cubicBezTo>
                    <a:pt x="1435" y="258"/>
                    <a:pt x="1435" y="258"/>
                    <a:pt x="1435" y="259"/>
                  </a:cubicBezTo>
                  <a:cubicBezTo>
                    <a:pt x="1435" y="258"/>
                    <a:pt x="1435" y="258"/>
                    <a:pt x="1435" y="258"/>
                  </a:cubicBezTo>
                  <a:moveTo>
                    <a:pt x="1435" y="257"/>
                  </a:moveTo>
                  <a:cubicBezTo>
                    <a:pt x="1435" y="257"/>
                    <a:pt x="1435" y="257"/>
                    <a:pt x="1435" y="258"/>
                  </a:cubicBezTo>
                  <a:cubicBezTo>
                    <a:pt x="1435" y="257"/>
                    <a:pt x="1435" y="257"/>
                    <a:pt x="1435" y="257"/>
                  </a:cubicBezTo>
                  <a:moveTo>
                    <a:pt x="1435" y="256"/>
                  </a:moveTo>
                  <a:cubicBezTo>
                    <a:pt x="1435" y="256"/>
                    <a:pt x="1435" y="256"/>
                    <a:pt x="1435" y="257"/>
                  </a:cubicBezTo>
                  <a:cubicBezTo>
                    <a:pt x="1435" y="256"/>
                    <a:pt x="1435" y="256"/>
                    <a:pt x="1435" y="256"/>
                  </a:cubicBezTo>
                  <a:moveTo>
                    <a:pt x="1435" y="255"/>
                  </a:moveTo>
                  <a:cubicBezTo>
                    <a:pt x="1435" y="255"/>
                    <a:pt x="1435" y="255"/>
                    <a:pt x="1435" y="256"/>
                  </a:cubicBezTo>
                  <a:cubicBezTo>
                    <a:pt x="1435" y="255"/>
                    <a:pt x="1435" y="255"/>
                    <a:pt x="1435" y="255"/>
                  </a:cubicBezTo>
                  <a:moveTo>
                    <a:pt x="1435" y="254"/>
                  </a:moveTo>
                  <a:cubicBezTo>
                    <a:pt x="1435" y="254"/>
                    <a:pt x="1435" y="254"/>
                    <a:pt x="1435" y="255"/>
                  </a:cubicBezTo>
                  <a:cubicBezTo>
                    <a:pt x="1435" y="254"/>
                    <a:pt x="1435" y="254"/>
                    <a:pt x="1435" y="254"/>
                  </a:cubicBezTo>
                  <a:moveTo>
                    <a:pt x="1435" y="253"/>
                  </a:moveTo>
                  <a:cubicBezTo>
                    <a:pt x="1435" y="253"/>
                    <a:pt x="1435" y="253"/>
                    <a:pt x="1435" y="254"/>
                  </a:cubicBezTo>
                  <a:cubicBezTo>
                    <a:pt x="1435" y="253"/>
                    <a:pt x="1435" y="253"/>
                    <a:pt x="1435" y="253"/>
                  </a:cubicBezTo>
                  <a:moveTo>
                    <a:pt x="1434" y="251"/>
                  </a:moveTo>
                  <a:cubicBezTo>
                    <a:pt x="1435" y="252"/>
                    <a:pt x="1435" y="252"/>
                    <a:pt x="1435" y="253"/>
                  </a:cubicBezTo>
                  <a:cubicBezTo>
                    <a:pt x="1435" y="252"/>
                    <a:pt x="1435" y="252"/>
                    <a:pt x="1434" y="251"/>
                  </a:cubicBezTo>
                  <a:moveTo>
                    <a:pt x="1434" y="250"/>
                  </a:moveTo>
                  <a:cubicBezTo>
                    <a:pt x="1434" y="251"/>
                    <a:pt x="1434" y="251"/>
                    <a:pt x="1434" y="251"/>
                  </a:cubicBezTo>
                  <a:cubicBezTo>
                    <a:pt x="1434" y="251"/>
                    <a:pt x="1434" y="251"/>
                    <a:pt x="1434" y="250"/>
                  </a:cubicBezTo>
                  <a:moveTo>
                    <a:pt x="1434" y="249"/>
                  </a:moveTo>
                  <a:cubicBezTo>
                    <a:pt x="1434" y="249"/>
                    <a:pt x="1434" y="250"/>
                    <a:pt x="1434" y="250"/>
                  </a:cubicBezTo>
                  <a:cubicBezTo>
                    <a:pt x="1434" y="250"/>
                    <a:pt x="1434" y="249"/>
                    <a:pt x="1434" y="249"/>
                  </a:cubicBezTo>
                  <a:moveTo>
                    <a:pt x="1433" y="248"/>
                  </a:moveTo>
                  <a:cubicBezTo>
                    <a:pt x="1433" y="248"/>
                    <a:pt x="1434" y="249"/>
                    <a:pt x="1434" y="249"/>
                  </a:cubicBezTo>
                  <a:cubicBezTo>
                    <a:pt x="1434" y="249"/>
                    <a:pt x="1433" y="248"/>
                    <a:pt x="1433" y="248"/>
                  </a:cubicBezTo>
                  <a:moveTo>
                    <a:pt x="1433" y="246"/>
                  </a:moveTo>
                  <a:cubicBezTo>
                    <a:pt x="1433" y="246"/>
                    <a:pt x="1433" y="247"/>
                    <a:pt x="1433" y="248"/>
                  </a:cubicBezTo>
                  <a:cubicBezTo>
                    <a:pt x="1433" y="247"/>
                    <a:pt x="1433" y="246"/>
                    <a:pt x="1433" y="246"/>
                  </a:cubicBezTo>
                  <a:moveTo>
                    <a:pt x="1432" y="245"/>
                  </a:moveTo>
                  <a:cubicBezTo>
                    <a:pt x="1433" y="245"/>
                    <a:pt x="1433" y="246"/>
                    <a:pt x="1433" y="246"/>
                  </a:cubicBezTo>
                  <a:cubicBezTo>
                    <a:pt x="1433" y="246"/>
                    <a:pt x="1433" y="245"/>
                    <a:pt x="1432" y="245"/>
                  </a:cubicBezTo>
                  <a:moveTo>
                    <a:pt x="1431" y="243"/>
                  </a:moveTo>
                  <a:cubicBezTo>
                    <a:pt x="1432" y="244"/>
                    <a:pt x="1432" y="244"/>
                    <a:pt x="1432" y="245"/>
                  </a:cubicBezTo>
                  <a:cubicBezTo>
                    <a:pt x="1432" y="244"/>
                    <a:pt x="1432" y="244"/>
                    <a:pt x="1431" y="243"/>
                  </a:cubicBezTo>
                  <a:moveTo>
                    <a:pt x="1430" y="242"/>
                  </a:moveTo>
                  <a:cubicBezTo>
                    <a:pt x="1431" y="242"/>
                    <a:pt x="1431" y="243"/>
                    <a:pt x="1431" y="243"/>
                  </a:cubicBezTo>
                  <a:cubicBezTo>
                    <a:pt x="1431" y="243"/>
                    <a:pt x="1431" y="242"/>
                    <a:pt x="1430" y="242"/>
                  </a:cubicBezTo>
                  <a:moveTo>
                    <a:pt x="1430" y="240"/>
                  </a:moveTo>
                  <a:cubicBezTo>
                    <a:pt x="1430" y="241"/>
                    <a:pt x="1430" y="241"/>
                    <a:pt x="1430" y="242"/>
                  </a:cubicBezTo>
                  <a:cubicBezTo>
                    <a:pt x="1430" y="241"/>
                    <a:pt x="1430" y="241"/>
                    <a:pt x="1430" y="240"/>
                  </a:cubicBezTo>
                  <a:moveTo>
                    <a:pt x="1429" y="239"/>
                  </a:moveTo>
                  <a:cubicBezTo>
                    <a:pt x="1429" y="239"/>
                    <a:pt x="1429" y="240"/>
                    <a:pt x="1430" y="240"/>
                  </a:cubicBezTo>
                  <a:cubicBezTo>
                    <a:pt x="1429" y="240"/>
                    <a:pt x="1429" y="239"/>
                    <a:pt x="1429" y="239"/>
                  </a:cubicBezTo>
                  <a:moveTo>
                    <a:pt x="1427" y="237"/>
                  </a:moveTo>
                  <a:cubicBezTo>
                    <a:pt x="1428" y="237"/>
                    <a:pt x="1428" y="238"/>
                    <a:pt x="1429" y="239"/>
                  </a:cubicBezTo>
                  <a:cubicBezTo>
                    <a:pt x="1428" y="238"/>
                    <a:pt x="1428" y="237"/>
                    <a:pt x="1427" y="237"/>
                  </a:cubicBezTo>
                  <a:moveTo>
                    <a:pt x="1426" y="235"/>
                  </a:moveTo>
                  <a:cubicBezTo>
                    <a:pt x="1426" y="235"/>
                    <a:pt x="1427" y="236"/>
                    <a:pt x="1427" y="237"/>
                  </a:cubicBezTo>
                  <a:cubicBezTo>
                    <a:pt x="1427" y="236"/>
                    <a:pt x="1426" y="235"/>
                    <a:pt x="1426" y="235"/>
                  </a:cubicBezTo>
                  <a:moveTo>
                    <a:pt x="1425" y="233"/>
                  </a:moveTo>
                  <a:cubicBezTo>
                    <a:pt x="1425" y="233"/>
                    <a:pt x="1426" y="234"/>
                    <a:pt x="1426" y="235"/>
                  </a:cubicBezTo>
                  <a:cubicBezTo>
                    <a:pt x="1426" y="234"/>
                    <a:pt x="1425" y="233"/>
                    <a:pt x="1425" y="233"/>
                  </a:cubicBezTo>
                  <a:moveTo>
                    <a:pt x="1423" y="231"/>
                  </a:moveTo>
                  <a:cubicBezTo>
                    <a:pt x="1424" y="231"/>
                    <a:pt x="1425" y="232"/>
                    <a:pt x="1425" y="233"/>
                  </a:cubicBezTo>
                  <a:cubicBezTo>
                    <a:pt x="1425" y="232"/>
                    <a:pt x="1424" y="231"/>
                    <a:pt x="1423" y="231"/>
                  </a:cubicBezTo>
                  <a:moveTo>
                    <a:pt x="1422" y="229"/>
                  </a:moveTo>
                  <a:cubicBezTo>
                    <a:pt x="1422" y="230"/>
                    <a:pt x="1423" y="230"/>
                    <a:pt x="1423" y="231"/>
                  </a:cubicBezTo>
                  <a:cubicBezTo>
                    <a:pt x="1423" y="230"/>
                    <a:pt x="1422" y="230"/>
                    <a:pt x="1422" y="229"/>
                  </a:cubicBezTo>
                  <a:moveTo>
                    <a:pt x="1420" y="227"/>
                  </a:moveTo>
                  <a:cubicBezTo>
                    <a:pt x="1421" y="227"/>
                    <a:pt x="1421" y="228"/>
                    <a:pt x="1422" y="229"/>
                  </a:cubicBezTo>
                  <a:cubicBezTo>
                    <a:pt x="1421" y="228"/>
                    <a:pt x="1421" y="227"/>
                    <a:pt x="1420" y="227"/>
                  </a:cubicBezTo>
                  <a:moveTo>
                    <a:pt x="1418" y="224"/>
                  </a:moveTo>
                  <a:cubicBezTo>
                    <a:pt x="1419" y="225"/>
                    <a:pt x="1419" y="226"/>
                    <a:pt x="1420" y="227"/>
                  </a:cubicBezTo>
                  <a:cubicBezTo>
                    <a:pt x="1419" y="226"/>
                    <a:pt x="1419" y="225"/>
                    <a:pt x="1418" y="224"/>
                  </a:cubicBezTo>
                  <a:moveTo>
                    <a:pt x="1416" y="222"/>
                  </a:moveTo>
                  <a:cubicBezTo>
                    <a:pt x="1416" y="223"/>
                    <a:pt x="1417" y="224"/>
                    <a:pt x="1418" y="224"/>
                  </a:cubicBezTo>
                  <a:cubicBezTo>
                    <a:pt x="1417" y="224"/>
                    <a:pt x="1416" y="223"/>
                    <a:pt x="1416" y="222"/>
                  </a:cubicBezTo>
                  <a:moveTo>
                    <a:pt x="1414" y="220"/>
                  </a:moveTo>
                  <a:cubicBezTo>
                    <a:pt x="1415" y="220"/>
                    <a:pt x="1416" y="222"/>
                    <a:pt x="1416" y="222"/>
                  </a:cubicBezTo>
                  <a:cubicBezTo>
                    <a:pt x="1416" y="222"/>
                    <a:pt x="1415" y="220"/>
                    <a:pt x="1414" y="220"/>
                  </a:cubicBezTo>
                  <a:moveTo>
                    <a:pt x="1412" y="218"/>
                  </a:moveTo>
                  <a:cubicBezTo>
                    <a:pt x="1412" y="218"/>
                    <a:pt x="1413" y="219"/>
                    <a:pt x="1414" y="220"/>
                  </a:cubicBezTo>
                  <a:cubicBezTo>
                    <a:pt x="1413" y="219"/>
                    <a:pt x="1412" y="218"/>
                    <a:pt x="1412" y="218"/>
                  </a:cubicBezTo>
                  <a:moveTo>
                    <a:pt x="1409" y="215"/>
                  </a:moveTo>
                  <a:cubicBezTo>
                    <a:pt x="1410" y="215"/>
                    <a:pt x="1411" y="217"/>
                    <a:pt x="1412" y="218"/>
                  </a:cubicBezTo>
                  <a:cubicBezTo>
                    <a:pt x="1411" y="217"/>
                    <a:pt x="1410" y="215"/>
                    <a:pt x="1409" y="215"/>
                  </a:cubicBezTo>
                  <a:moveTo>
                    <a:pt x="1407" y="212"/>
                  </a:moveTo>
                  <a:cubicBezTo>
                    <a:pt x="1407" y="213"/>
                    <a:pt x="1409" y="214"/>
                    <a:pt x="1409" y="215"/>
                  </a:cubicBezTo>
                  <a:cubicBezTo>
                    <a:pt x="1409" y="214"/>
                    <a:pt x="1407" y="213"/>
                    <a:pt x="1407" y="212"/>
                  </a:cubicBezTo>
                  <a:moveTo>
                    <a:pt x="1407" y="212"/>
                  </a:moveTo>
                  <a:cubicBezTo>
                    <a:pt x="1406" y="211"/>
                    <a:pt x="1404" y="210"/>
                    <a:pt x="1404" y="210"/>
                  </a:cubicBezTo>
                  <a:cubicBezTo>
                    <a:pt x="1404" y="210"/>
                    <a:pt x="1406" y="211"/>
                    <a:pt x="1407" y="212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7" y="176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7" y="176"/>
                  </a:move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cubicBezTo>
                    <a:pt x="1187" y="176"/>
                    <a:pt x="1187" y="176"/>
                    <a:pt x="1187" y="176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6" y="177"/>
                    <a:pt x="1186" y="177"/>
                    <a:pt x="1186" y="177"/>
                  </a:cubicBezTo>
                  <a:cubicBezTo>
                    <a:pt x="1186" y="177"/>
                    <a:pt x="1186" y="177"/>
                    <a:pt x="1186" y="177"/>
                  </a:cubicBezTo>
                  <a:moveTo>
                    <a:pt x="1186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6" y="177"/>
                  </a:cubicBezTo>
                  <a:moveTo>
                    <a:pt x="1187" y="177"/>
                  </a:moveTo>
                  <a:cubicBezTo>
                    <a:pt x="1187" y="177"/>
                    <a:pt x="1187" y="177"/>
                    <a:pt x="1187" y="177"/>
                  </a:cubicBezTo>
                  <a:cubicBezTo>
                    <a:pt x="1187" y="177"/>
                    <a:pt x="1187" y="177"/>
                    <a:pt x="1187" y="177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0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0" y="178"/>
                    <a:pt x="1180" y="178"/>
                    <a:pt x="1180" y="178"/>
                  </a:cubicBezTo>
                  <a:moveTo>
                    <a:pt x="1181" y="178"/>
                  </a:moveTo>
                  <a:cubicBezTo>
                    <a:pt x="1180" y="178"/>
                    <a:pt x="1180" y="178"/>
                    <a:pt x="1180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1" y="178"/>
                    <a:pt x="1181" y="178"/>
                    <a:pt x="1181" y="178"/>
                  </a:cubicBezTo>
                  <a:cubicBezTo>
                    <a:pt x="1181" y="178"/>
                    <a:pt x="1181" y="178"/>
                    <a:pt x="1181" y="178"/>
                  </a:cubicBezTo>
                  <a:moveTo>
                    <a:pt x="1181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1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2" y="178"/>
                    <a:pt x="1182" y="178"/>
                    <a:pt x="1182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2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2" y="178"/>
                    <a:pt x="1182" y="178"/>
                    <a:pt x="1182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3" y="178"/>
                    <a:pt x="1183" y="178"/>
                    <a:pt x="1183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3" y="178"/>
                  </a:moveTo>
                  <a:cubicBezTo>
                    <a:pt x="1184" y="178"/>
                    <a:pt x="1184" y="178"/>
                    <a:pt x="1184" y="178"/>
                  </a:cubicBezTo>
                  <a:cubicBezTo>
                    <a:pt x="1183" y="178"/>
                    <a:pt x="1183" y="178"/>
                    <a:pt x="1183" y="178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8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84" y="177"/>
                  </a:moveTo>
                  <a:cubicBezTo>
                    <a:pt x="1184" y="177"/>
                    <a:pt x="1184" y="177"/>
                    <a:pt x="1184" y="177"/>
                  </a:cubicBezTo>
                  <a:cubicBezTo>
                    <a:pt x="1184" y="177"/>
                    <a:pt x="1184" y="177"/>
                    <a:pt x="1184" y="177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8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8" y="179"/>
                    <a:pt x="1178" y="179"/>
                    <a:pt x="1178" y="179"/>
                  </a:cubicBezTo>
                  <a:moveTo>
                    <a:pt x="1179" y="179"/>
                  </a:moveTo>
                  <a:cubicBezTo>
                    <a:pt x="1178" y="179"/>
                    <a:pt x="1178" y="179"/>
                    <a:pt x="1178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179" y="179"/>
                  </a:move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cubicBezTo>
                    <a:pt x="1179" y="179"/>
                    <a:pt x="1179" y="179"/>
                    <a:pt x="1179" y="179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220" y="55"/>
                  </a:moveTo>
                  <a:cubicBezTo>
                    <a:pt x="1220" y="55"/>
                    <a:pt x="1220" y="55"/>
                    <a:pt x="1220" y="55"/>
                  </a:cubicBezTo>
                  <a:cubicBezTo>
                    <a:pt x="1220" y="55"/>
                    <a:pt x="1220" y="55"/>
                    <a:pt x="1220" y="55"/>
                  </a:cubicBezTo>
                  <a:moveTo>
                    <a:pt x="1162" y="111"/>
                  </a:moveTo>
                  <a:cubicBezTo>
                    <a:pt x="1162" y="111"/>
                    <a:pt x="1161" y="110"/>
                    <a:pt x="1161" y="110"/>
                  </a:cubicBezTo>
                  <a:cubicBezTo>
                    <a:pt x="1161" y="110"/>
                    <a:pt x="1162" y="111"/>
                    <a:pt x="1162" y="111"/>
                  </a:cubicBezTo>
                  <a:moveTo>
                    <a:pt x="1164" y="111"/>
                  </a:moveTo>
                  <a:cubicBezTo>
                    <a:pt x="1163" y="111"/>
                    <a:pt x="1163" y="111"/>
                    <a:pt x="1162" y="111"/>
                  </a:cubicBezTo>
                  <a:cubicBezTo>
                    <a:pt x="1163" y="111"/>
                    <a:pt x="1163" y="111"/>
                    <a:pt x="1164" y="111"/>
                  </a:cubicBezTo>
                  <a:moveTo>
                    <a:pt x="1165" y="112"/>
                  </a:moveTo>
                  <a:cubicBezTo>
                    <a:pt x="1164" y="112"/>
                    <a:pt x="1164" y="112"/>
                    <a:pt x="1164" y="111"/>
                  </a:cubicBezTo>
                  <a:cubicBezTo>
                    <a:pt x="1164" y="112"/>
                    <a:pt x="1164" y="112"/>
                    <a:pt x="1165" y="112"/>
                  </a:cubicBezTo>
                  <a:moveTo>
                    <a:pt x="1166" y="112"/>
                  </a:moveTo>
                  <a:cubicBezTo>
                    <a:pt x="1166" y="112"/>
                    <a:pt x="1165" y="112"/>
                    <a:pt x="1165" y="112"/>
                  </a:cubicBezTo>
                  <a:cubicBezTo>
                    <a:pt x="1165" y="112"/>
                    <a:pt x="1166" y="112"/>
                    <a:pt x="1166" y="112"/>
                  </a:cubicBezTo>
                  <a:moveTo>
                    <a:pt x="1167" y="113"/>
                  </a:moveTo>
                  <a:cubicBezTo>
                    <a:pt x="1167" y="113"/>
                    <a:pt x="1167" y="112"/>
                    <a:pt x="1166" y="112"/>
                  </a:cubicBezTo>
                  <a:cubicBezTo>
                    <a:pt x="1167" y="112"/>
                    <a:pt x="1167" y="113"/>
                    <a:pt x="1167" y="113"/>
                  </a:cubicBezTo>
                  <a:moveTo>
                    <a:pt x="1168" y="113"/>
                  </a:moveTo>
                  <a:cubicBezTo>
                    <a:pt x="1168" y="113"/>
                    <a:pt x="1167" y="113"/>
                    <a:pt x="1167" y="113"/>
                  </a:cubicBezTo>
                  <a:cubicBezTo>
                    <a:pt x="1167" y="113"/>
                    <a:pt x="1168" y="113"/>
                    <a:pt x="1168" y="113"/>
                  </a:cubicBezTo>
                  <a:moveTo>
                    <a:pt x="1169" y="114"/>
                  </a:moveTo>
                  <a:cubicBezTo>
                    <a:pt x="1169" y="114"/>
                    <a:pt x="1168" y="114"/>
                    <a:pt x="1168" y="113"/>
                  </a:cubicBezTo>
                  <a:cubicBezTo>
                    <a:pt x="1168" y="114"/>
                    <a:pt x="1169" y="114"/>
                    <a:pt x="1169" y="114"/>
                  </a:cubicBezTo>
                  <a:moveTo>
                    <a:pt x="1170" y="114"/>
                  </a:moveTo>
                  <a:cubicBezTo>
                    <a:pt x="1170" y="114"/>
                    <a:pt x="1170" y="114"/>
                    <a:pt x="1169" y="114"/>
                  </a:cubicBezTo>
                  <a:cubicBezTo>
                    <a:pt x="1170" y="114"/>
                    <a:pt x="1170" y="114"/>
                    <a:pt x="1170" y="114"/>
                  </a:cubicBezTo>
                  <a:moveTo>
                    <a:pt x="1171" y="115"/>
                  </a:moveTo>
                  <a:cubicBezTo>
                    <a:pt x="1170" y="114"/>
                    <a:pt x="1170" y="114"/>
                    <a:pt x="1170" y="114"/>
                  </a:cubicBezTo>
                  <a:cubicBezTo>
                    <a:pt x="1170" y="114"/>
                    <a:pt x="1170" y="114"/>
                    <a:pt x="1171" y="115"/>
                  </a:cubicBezTo>
                  <a:moveTo>
                    <a:pt x="1172" y="115"/>
                  </a:moveTo>
                  <a:cubicBezTo>
                    <a:pt x="1171" y="115"/>
                    <a:pt x="1171" y="115"/>
                    <a:pt x="1171" y="115"/>
                  </a:cubicBezTo>
                  <a:cubicBezTo>
                    <a:pt x="1171" y="115"/>
                    <a:pt x="1171" y="115"/>
                    <a:pt x="1172" y="115"/>
                  </a:cubicBezTo>
                  <a:moveTo>
                    <a:pt x="1172" y="115"/>
                  </a:moveTo>
                  <a:cubicBezTo>
                    <a:pt x="1172" y="115"/>
                    <a:pt x="1172" y="115"/>
                    <a:pt x="1172" y="115"/>
                  </a:cubicBezTo>
                  <a:cubicBezTo>
                    <a:pt x="1172" y="115"/>
                    <a:pt x="1172" y="115"/>
                    <a:pt x="1172" y="115"/>
                  </a:cubicBezTo>
                  <a:moveTo>
                    <a:pt x="1173" y="116"/>
                  </a:moveTo>
                  <a:cubicBezTo>
                    <a:pt x="1173" y="115"/>
                    <a:pt x="1173" y="115"/>
                    <a:pt x="1172" y="115"/>
                  </a:cubicBezTo>
                  <a:cubicBezTo>
                    <a:pt x="1173" y="115"/>
                    <a:pt x="1173" y="115"/>
                    <a:pt x="1173" y="116"/>
                  </a:cubicBezTo>
                  <a:moveTo>
                    <a:pt x="1174" y="116"/>
                  </a:moveTo>
                  <a:cubicBezTo>
                    <a:pt x="1174" y="116"/>
                    <a:pt x="1173" y="116"/>
                    <a:pt x="1173" y="116"/>
                  </a:cubicBezTo>
                  <a:cubicBezTo>
                    <a:pt x="1173" y="116"/>
                    <a:pt x="1174" y="116"/>
                    <a:pt x="1174" y="116"/>
                  </a:cubicBezTo>
                  <a:moveTo>
                    <a:pt x="1175" y="116"/>
                  </a:moveTo>
                  <a:cubicBezTo>
                    <a:pt x="1174" y="116"/>
                    <a:pt x="1174" y="116"/>
                    <a:pt x="1174" y="116"/>
                  </a:cubicBezTo>
                  <a:cubicBezTo>
                    <a:pt x="1174" y="116"/>
                    <a:pt x="1174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5" y="116"/>
                  </a:moveTo>
                  <a:cubicBezTo>
                    <a:pt x="1175" y="116"/>
                    <a:pt x="1175" y="116"/>
                    <a:pt x="1175" y="116"/>
                  </a:cubicBezTo>
                  <a:cubicBezTo>
                    <a:pt x="1175" y="116"/>
                    <a:pt x="1175" y="116"/>
                    <a:pt x="1175" y="116"/>
                  </a:cubicBezTo>
                  <a:moveTo>
                    <a:pt x="1176" y="116"/>
                  </a:moveTo>
                  <a:cubicBezTo>
                    <a:pt x="1176" y="116"/>
                    <a:pt x="1176" y="116"/>
                    <a:pt x="1175" y="116"/>
                  </a:cubicBezTo>
                  <a:cubicBezTo>
                    <a:pt x="1176" y="116"/>
                    <a:pt x="1176" y="116"/>
                    <a:pt x="1176" y="116"/>
                  </a:cubicBezTo>
                  <a:moveTo>
                    <a:pt x="1177" y="117"/>
                  </a:moveTo>
                  <a:cubicBezTo>
                    <a:pt x="1176" y="116"/>
                    <a:pt x="1176" y="116"/>
                    <a:pt x="1176" y="116"/>
                  </a:cubicBezTo>
                  <a:cubicBezTo>
                    <a:pt x="1176" y="116"/>
                    <a:pt x="1176" y="116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7" y="117"/>
                  </a:moveTo>
                  <a:cubicBezTo>
                    <a:pt x="1177" y="117"/>
                    <a:pt x="1177" y="117"/>
                    <a:pt x="1177" y="117"/>
                  </a:cubicBezTo>
                  <a:cubicBezTo>
                    <a:pt x="1177" y="117"/>
                    <a:pt x="1177" y="117"/>
                    <a:pt x="1177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7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8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8" y="117"/>
                    <a:pt x="1178" y="117"/>
                    <a:pt x="1178" y="117"/>
                  </a:cubicBezTo>
                  <a:moveTo>
                    <a:pt x="1179" y="117"/>
                  </a:moveTo>
                  <a:cubicBezTo>
                    <a:pt x="1178" y="117"/>
                    <a:pt x="1178" y="117"/>
                    <a:pt x="1178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79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79" y="117"/>
                  </a:moveTo>
                  <a:cubicBezTo>
                    <a:pt x="1179" y="117"/>
                    <a:pt x="1179" y="117"/>
                    <a:pt x="1180" y="117"/>
                  </a:cubicBezTo>
                  <a:cubicBezTo>
                    <a:pt x="1179" y="117"/>
                    <a:pt x="1179" y="117"/>
                    <a:pt x="1179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0" y="117"/>
                    <a:pt x="1180" y="117"/>
                    <a:pt x="1180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0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0" y="117"/>
                    <a:pt x="1180" y="117"/>
                    <a:pt x="1180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1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1" y="117"/>
                  </a:moveTo>
                  <a:cubicBezTo>
                    <a:pt x="1181" y="117"/>
                    <a:pt x="1181" y="117"/>
                    <a:pt x="1182" y="117"/>
                  </a:cubicBezTo>
                  <a:cubicBezTo>
                    <a:pt x="1181" y="117"/>
                    <a:pt x="1181" y="117"/>
                    <a:pt x="1181" y="117"/>
                  </a:cubicBezTo>
                  <a:moveTo>
                    <a:pt x="1182" y="117"/>
                  </a:moveTo>
                  <a:cubicBezTo>
                    <a:pt x="1182" y="117"/>
                    <a:pt x="1182" y="117"/>
                    <a:pt x="1182" y="117"/>
                  </a:cubicBezTo>
                  <a:cubicBezTo>
                    <a:pt x="1182" y="117"/>
                    <a:pt x="1182" y="117"/>
                    <a:pt x="1182" y="117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2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2" y="118"/>
                    <a:pt x="1182" y="118"/>
                    <a:pt x="1182" y="118"/>
                  </a:cubicBezTo>
                  <a:moveTo>
                    <a:pt x="1183" y="118"/>
                  </a:moveTo>
                  <a:cubicBezTo>
                    <a:pt x="1182" y="118"/>
                    <a:pt x="1182" y="118"/>
                    <a:pt x="1182" y="118"/>
                  </a:cubicBezTo>
                  <a:cubicBezTo>
                    <a:pt x="1183" y="118"/>
                    <a:pt x="1183" y="118"/>
                    <a:pt x="1183" y="118"/>
                  </a:cubicBezTo>
                  <a:moveTo>
                    <a:pt x="1183" y="119"/>
                  </a:moveTo>
                  <a:cubicBezTo>
                    <a:pt x="1183" y="118"/>
                    <a:pt x="1183" y="118"/>
                    <a:pt x="1183" y="118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3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3" y="119"/>
                    <a:pt x="1183" y="119"/>
                    <a:pt x="1183" y="119"/>
                  </a:cubicBezTo>
                  <a:moveTo>
                    <a:pt x="1184" y="119"/>
                  </a:moveTo>
                  <a:cubicBezTo>
                    <a:pt x="1183" y="119"/>
                    <a:pt x="1183" y="119"/>
                    <a:pt x="1183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4" y="119"/>
                    <a:pt x="1184" y="119"/>
                    <a:pt x="1184" y="119"/>
                  </a:cubicBezTo>
                  <a:cubicBezTo>
                    <a:pt x="1184" y="119"/>
                    <a:pt x="1184" y="119"/>
                    <a:pt x="1184" y="119"/>
                  </a:cubicBezTo>
                  <a:moveTo>
                    <a:pt x="1184" y="119"/>
                  </a:moveTo>
                  <a:cubicBezTo>
                    <a:pt x="1185" y="119"/>
                    <a:pt x="1185" y="120"/>
                    <a:pt x="1185" y="120"/>
                  </a:cubicBezTo>
                  <a:cubicBezTo>
                    <a:pt x="1185" y="120"/>
                    <a:pt x="1185" y="119"/>
                    <a:pt x="1184" y="119"/>
                  </a:cubicBezTo>
                  <a:moveTo>
                    <a:pt x="1186" y="120"/>
                  </a:moveTo>
                  <a:cubicBezTo>
                    <a:pt x="1186" y="120"/>
                    <a:pt x="1185" y="120"/>
                    <a:pt x="1185" y="120"/>
                  </a:cubicBezTo>
                  <a:cubicBezTo>
                    <a:pt x="1185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0"/>
                    <a:pt x="1186" y="120"/>
                  </a:cubicBezTo>
                  <a:cubicBezTo>
                    <a:pt x="1186" y="120"/>
                    <a:pt x="1186" y="120"/>
                    <a:pt x="1186" y="120"/>
                  </a:cubicBezTo>
                  <a:moveTo>
                    <a:pt x="1186" y="120"/>
                  </a:moveTo>
                  <a:cubicBezTo>
                    <a:pt x="1186" y="120"/>
                    <a:pt x="1186" y="121"/>
                    <a:pt x="1186" y="121"/>
                  </a:cubicBezTo>
                  <a:cubicBezTo>
                    <a:pt x="1186" y="121"/>
                    <a:pt x="1186" y="120"/>
                    <a:pt x="1186" y="120"/>
                  </a:cubicBezTo>
                  <a:moveTo>
                    <a:pt x="1186" y="121"/>
                  </a:moveTo>
                  <a:cubicBezTo>
                    <a:pt x="1187" y="121"/>
                    <a:pt x="1187" y="121"/>
                    <a:pt x="1187" y="121"/>
                  </a:cubicBezTo>
                  <a:cubicBezTo>
                    <a:pt x="1187" y="121"/>
                    <a:pt x="1187" y="121"/>
                    <a:pt x="1186" y="121"/>
                  </a:cubicBezTo>
                  <a:moveTo>
                    <a:pt x="1187" y="121"/>
                  </a:moveTo>
                  <a:cubicBezTo>
                    <a:pt x="1188" y="122"/>
                    <a:pt x="1188" y="122"/>
                    <a:pt x="1188" y="122"/>
                  </a:cubicBezTo>
                  <a:cubicBezTo>
                    <a:pt x="1188" y="122"/>
                    <a:pt x="1188" y="122"/>
                    <a:pt x="1187" y="121"/>
                  </a:cubicBezTo>
                  <a:moveTo>
                    <a:pt x="1189" y="123"/>
                  </a:moveTo>
                  <a:cubicBezTo>
                    <a:pt x="1189" y="123"/>
                    <a:pt x="1189" y="122"/>
                    <a:pt x="1188" y="122"/>
                  </a:cubicBezTo>
                  <a:cubicBezTo>
                    <a:pt x="1189" y="122"/>
                    <a:pt x="1189" y="123"/>
                    <a:pt x="1189" y="123"/>
                  </a:cubicBezTo>
                  <a:moveTo>
                    <a:pt x="1189" y="123"/>
                  </a:moveTo>
                  <a:cubicBezTo>
                    <a:pt x="1190" y="123"/>
                    <a:pt x="1190" y="123"/>
                    <a:pt x="1190" y="123"/>
                  </a:cubicBezTo>
                  <a:cubicBezTo>
                    <a:pt x="1190" y="123"/>
                    <a:pt x="1190" y="123"/>
                    <a:pt x="1189" y="123"/>
                  </a:cubicBezTo>
                  <a:moveTo>
                    <a:pt x="1191" y="124"/>
                  </a:moveTo>
                  <a:cubicBezTo>
                    <a:pt x="1190" y="124"/>
                    <a:pt x="1190" y="124"/>
                    <a:pt x="1190" y="123"/>
                  </a:cubicBezTo>
                  <a:cubicBezTo>
                    <a:pt x="1190" y="124"/>
                    <a:pt x="1190" y="124"/>
                    <a:pt x="1191" y="124"/>
                  </a:cubicBezTo>
                  <a:moveTo>
                    <a:pt x="1192" y="125"/>
                  </a:moveTo>
                  <a:cubicBezTo>
                    <a:pt x="1192" y="124"/>
                    <a:pt x="1191" y="124"/>
                    <a:pt x="1191" y="124"/>
                  </a:cubicBezTo>
                  <a:cubicBezTo>
                    <a:pt x="1191" y="124"/>
                    <a:pt x="1192" y="124"/>
                    <a:pt x="1192" y="125"/>
                  </a:cubicBezTo>
                  <a:moveTo>
                    <a:pt x="1192" y="125"/>
                  </a:moveTo>
                  <a:cubicBezTo>
                    <a:pt x="1192" y="125"/>
                    <a:pt x="1193" y="125"/>
                    <a:pt x="1193" y="125"/>
                  </a:cubicBezTo>
                  <a:cubicBezTo>
                    <a:pt x="1193" y="125"/>
                    <a:pt x="1192" y="125"/>
                    <a:pt x="1192" y="125"/>
                  </a:cubicBezTo>
                  <a:moveTo>
                    <a:pt x="1194" y="126"/>
                  </a:moveTo>
                  <a:cubicBezTo>
                    <a:pt x="1194" y="126"/>
                    <a:pt x="1193" y="126"/>
                    <a:pt x="1193" y="125"/>
                  </a:cubicBezTo>
                  <a:cubicBezTo>
                    <a:pt x="1193" y="126"/>
                    <a:pt x="1194" y="126"/>
                    <a:pt x="1194" y="126"/>
                  </a:cubicBezTo>
                  <a:moveTo>
                    <a:pt x="1194" y="126"/>
                  </a:moveTo>
                  <a:cubicBezTo>
                    <a:pt x="1195" y="127"/>
                    <a:pt x="1195" y="127"/>
                    <a:pt x="1196" y="127"/>
                  </a:cubicBezTo>
                  <a:cubicBezTo>
                    <a:pt x="1195" y="127"/>
                    <a:pt x="1195" y="127"/>
                    <a:pt x="1194" y="126"/>
                  </a:cubicBezTo>
                  <a:moveTo>
                    <a:pt x="1196" y="127"/>
                  </a:moveTo>
                  <a:cubicBezTo>
                    <a:pt x="1196" y="127"/>
                    <a:pt x="1196" y="127"/>
                    <a:pt x="1196" y="128"/>
                  </a:cubicBezTo>
                  <a:cubicBezTo>
                    <a:pt x="1196" y="127"/>
                    <a:pt x="1196" y="127"/>
                    <a:pt x="1196" y="127"/>
                  </a:cubicBezTo>
                  <a:moveTo>
                    <a:pt x="1198" y="129"/>
                  </a:moveTo>
                  <a:cubicBezTo>
                    <a:pt x="1198" y="129"/>
                    <a:pt x="1197" y="128"/>
                    <a:pt x="1196" y="128"/>
                  </a:cubicBezTo>
                  <a:cubicBezTo>
                    <a:pt x="1197" y="128"/>
                    <a:pt x="1198" y="129"/>
                    <a:pt x="1198" y="129"/>
                  </a:cubicBezTo>
                  <a:moveTo>
                    <a:pt x="1199" y="130"/>
                  </a:moveTo>
                  <a:cubicBezTo>
                    <a:pt x="1199" y="130"/>
                    <a:pt x="1199" y="129"/>
                    <a:pt x="1198" y="129"/>
                  </a:cubicBezTo>
                  <a:cubicBezTo>
                    <a:pt x="1199" y="129"/>
                    <a:pt x="1199" y="130"/>
                    <a:pt x="1199" y="130"/>
                  </a:cubicBezTo>
                  <a:moveTo>
                    <a:pt x="1201" y="131"/>
                  </a:moveTo>
                  <a:cubicBezTo>
                    <a:pt x="1200" y="131"/>
                    <a:pt x="1199" y="130"/>
                    <a:pt x="1199" y="130"/>
                  </a:cubicBezTo>
                  <a:cubicBezTo>
                    <a:pt x="1199" y="130"/>
                    <a:pt x="1200" y="131"/>
                    <a:pt x="1201" y="131"/>
                  </a:cubicBezTo>
                  <a:moveTo>
                    <a:pt x="1202" y="132"/>
                  </a:moveTo>
                  <a:cubicBezTo>
                    <a:pt x="1203" y="132"/>
                    <a:pt x="1204" y="133"/>
                    <a:pt x="1204" y="133"/>
                  </a:cubicBezTo>
                  <a:cubicBezTo>
                    <a:pt x="1204" y="133"/>
                    <a:pt x="1202" y="132"/>
                    <a:pt x="1202" y="132"/>
                  </a:cubicBezTo>
                  <a:cubicBezTo>
                    <a:pt x="1202" y="132"/>
                    <a:pt x="1201" y="132"/>
                    <a:pt x="1201" y="131"/>
                  </a:cubicBezTo>
                  <a:cubicBezTo>
                    <a:pt x="1201" y="132"/>
                    <a:pt x="1202" y="132"/>
                    <a:pt x="1202" y="132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3" y="47"/>
                    <a:pt x="1213" y="47"/>
                    <a:pt x="1213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3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3" y="47"/>
                    <a:pt x="1213" y="47"/>
                    <a:pt x="1213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7"/>
                  </a:moveTo>
                  <a:cubicBezTo>
                    <a:pt x="1212" y="47"/>
                    <a:pt x="1212" y="47"/>
                    <a:pt x="1212" y="47"/>
                  </a:cubicBezTo>
                  <a:cubicBezTo>
                    <a:pt x="1212" y="47"/>
                    <a:pt x="1212" y="47"/>
                    <a:pt x="1212" y="47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2" y="46"/>
                    <a:pt x="1212" y="46"/>
                    <a:pt x="1212" y="46"/>
                  </a:cubicBezTo>
                  <a:cubicBezTo>
                    <a:pt x="1212" y="46"/>
                    <a:pt x="1212" y="46"/>
                    <a:pt x="1212" y="46"/>
                  </a:cubicBezTo>
                  <a:moveTo>
                    <a:pt x="1212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2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6"/>
                    <a:pt x="1211" y="46"/>
                    <a:pt x="1211" y="46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6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6"/>
                    <a:pt x="1211" y="46"/>
                    <a:pt x="1211" y="46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1" y="45"/>
                  </a:moveTo>
                  <a:cubicBezTo>
                    <a:pt x="1211" y="45"/>
                    <a:pt x="1211" y="45"/>
                    <a:pt x="1211" y="45"/>
                  </a:cubicBezTo>
                  <a:cubicBezTo>
                    <a:pt x="1211" y="45"/>
                    <a:pt x="1211" y="45"/>
                    <a:pt x="1211" y="45"/>
                  </a:cubicBezTo>
                  <a:moveTo>
                    <a:pt x="1210" y="44"/>
                  </a:moveTo>
                  <a:cubicBezTo>
                    <a:pt x="1210" y="44"/>
                    <a:pt x="1211" y="44"/>
                    <a:pt x="1211" y="45"/>
                  </a:cubicBezTo>
                  <a:cubicBezTo>
                    <a:pt x="1211" y="44"/>
                    <a:pt x="1211" y="44"/>
                    <a:pt x="1211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4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4"/>
                  </a:moveTo>
                  <a:cubicBezTo>
                    <a:pt x="1210" y="44"/>
                    <a:pt x="1210" y="44"/>
                    <a:pt x="1210" y="43"/>
                  </a:cubicBezTo>
                  <a:cubicBezTo>
                    <a:pt x="1210" y="44"/>
                    <a:pt x="1210" y="44"/>
                    <a:pt x="1210" y="44"/>
                  </a:cubicBezTo>
                  <a:moveTo>
                    <a:pt x="1210" y="43"/>
                  </a:moveTo>
                  <a:cubicBezTo>
                    <a:pt x="1210" y="43"/>
                    <a:pt x="1210" y="43"/>
                    <a:pt x="1210" y="43"/>
                  </a:cubicBezTo>
                  <a:cubicBezTo>
                    <a:pt x="1210" y="43"/>
                    <a:pt x="1210" y="43"/>
                    <a:pt x="1210" y="43"/>
                  </a:cubicBezTo>
                  <a:moveTo>
                    <a:pt x="1194" y="59"/>
                  </a:moveTo>
                  <a:cubicBezTo>
                    <a:pt x="1206" y="73"/>
                    <a:pt x="1206" y="73"/>
                    <a:pt x="1206" y="73"/>
                  </a:cubicBezTo>
                  <a:cubicBezTo>
                    <a:pt x="1194" y="59"/>
                    <a:pt x="1194" y="59"/>
                    <a:pt x="1194" y="59"/>
                  </a:cubicBezTo>
                  <a:moveTo>
                    <a:pt x="1178" y="48"/>
                  </a:moveTo>
                  <a:cubicBezTo>
                    <a:pt x="1194" y="59"/>
                    <a:pt x="1194" y="59"/>
                    <a:pt x="1194" y="59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94" y="56"/>
                    <a:pt x="1194" y="56"/>
                    <a:pt x="1194" y="56"/>
                  </a:cubicBezTo>
                  <a:cubicBezTo>
                    <a:pt x="1178" y="48"/>
                    <a:pt x="1178" y="48"/>
                    <a:pt x="1178" y="48"/>
                  </a:cubicBezTo>
                  <a:moveTo>
                    <a:pt x="1239" y="42"/>
                  </a:moveTo>
                  <a:cubicBezTo>
                    <a:pt x="1219" y="30"/>
                    <a:pt x="1199" y="21"/>
                    <a:pt x="1179" y="12"/>
                  </a:cubicBezTo>
                  <a:cubicBezTo>
                    <a:pt x="1179" y="12"/>
                    <a:pt x="1179" y="12"/>
                    <a:pt x="1179" y="12"/>
                  </a:cubicBezTo>
                  <a:cubicBezTo>
                    <a:pt x="1181" y="13"/>
                    <a:pt x="1181" y="13"/>
                    <a:pt x="1191" y="18"/>
                  </a:cubicBezTo>
                  <a:cubicBezTo>
                    <a:pt x="1193" y="19"/>
                    <a:pt x="1195" y="20"/>
                    <a:pt x="1197" y="21"/>
                  </a:cubicBezTo>
                  <a:cubicBezTo>
                    <a:pt x="1183" y="15"/>
                    <a:pt x="1182" y="15"/>
                    <a:pt x="1179" y="14"/>
                  </a:cubicBezTo>
                  <a:cubicBezTo>
                    <a:pt x="1180" y="15"/>
                    <a:pt x="1181" y="16"/>
                    <a:pt x="1182" y="17"/>
                  </a:cubicBezTo>
                  <a:cubicBezTo>
                    <a:pt x="1187" y="19"/>
                    <a:pt x="1193" y="22"/>
                    <a:pt x="1198" y="24"/>
                  </a:cubicBezTo>
                  <a:cubicBezTo>
                    <a:pt x="1217" y="34"/>
                    <a:pt x="1217" y="34"/>
                    <a:pt x="1217" y="34"/>
                  </a:cubicBezTo>
                  <a:cubicBezTo>
                    <a:pt x="1219" y="36"/>
                    <a:pt x="1219" y="37"/>
                    <a:pt x="1221" y="37"/>
                  </a:cubicBezTo>
                  <a:cubicBezTo>
                    <a:pt x="1225" y="41"/>
                    <a:pt x="1230" y="46"/>
                    <a:pt x="1233" y="50"/>
                  </a:cubicBezTo>
                  <a:cubicBezTo>
                    <a:pt x="1203" y="38"/>
                    <a:pt x="1203" y="38"/>
                    <a:pt x="1203" y="38"/>
                  </a:cubicBezTo>
                  <a:cubicBezTo>
                    <a:pt x="1206" y="47"/>
                    <a:pt x="1206" y="49"/>
                    <a:pt x="1203" y="60"/>
                  </a:cubicBezTo>
                  <a:cubicBezTo>
                    <a:pt x="1179" y="47"/>
                    <a:pt x="1179" y="47"/>
                    <a:pt x="1179" y="47"/>
                  </a:cubicBezTo>
                  <a:cubicBezTo>
                    <a:pt x="1169" y="45"/>
                    <a:pt x="1169" y="45"/>
                    <a:pt x="1169" y="45"/>
                  </a:cubicBezTo>
                  <a:cubicBezTo>
                    <a:pt x="1169" y="45"/>
                    <a:pt x="1169" y="45"/>
                    <a:pt x="1169" y="46"/>
                  </a:cubicBezTo>
                  <a:cubicBezTo>
                    <a:pt x="1168" y="47"/>
                    <a:pt x="1167" y="50"/>
                    <a:pt x="1166" y="52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55" y="52"/>
                    <a:pt x="1154" y="53"/>
                    <a:pt x="1153" y="54"/>
                  </a:cubicBezTo>
                  <a:cubicBezTo>
                    <a:pt x="1155" y="60"/>
                    <a:pt x="1158" y="68"/>
                    <a:pt x="1158" y="73"/>
                  </a:cubicBezTo>
                  <a:cubicBezTo>
                    <a:pt x="1158" y="77"/>
                    <a:pt x="1157" y="82"/>
                    <a:pt x="1156" y="85"/>
                  </a:cubicBezTo>
                  <a:cubicBezTo>
                    <a:pt x="1156" y="85"/>
                    <a:pt x="1155" y="86"/>
                    <a:pt x="1155" y="86"/>
                  </a:cubicBezTo>
                  <a:cubicBezTo>
                    <a:pt x="1159" y="93"/>
                    <a:pt x="1159" y="93"/>
                    <a:pt x="1159" y="93"/>
                  </a:cubicBezTo>
                  <a:cubicBezTo>
                    <a:pt x="1164" y="99"/>
                    <a:pt x="1164" y="99"/>
                    <a:pt x="1164" y="99"/>
                  </a:cubicBezTo>
                  <a:cubicBezTo>
                    <a:pt x="1160" y="102"/>
                    <a:pt x="1156" y="104"/>
                    <a:pt x="1152" y="106"/>
                  </a:cubicBezTo>
                  <a:cubicBezTo>
                    <a:pt x="1157" y="109"/>
                    <a:pt x="1161" y="113"/>
                    <a:pt x="1166" y="116"/>
                  </a:cubicBezTo>
                  <a:cubicBezTo>
                    <a:pt x="1158" y="120"/>
                    <a:pt x="1158" y="120"/>
                    <a:pt x="1158" y="120"/>
                  </a:cubicBezTo>
                  <a:cubicBezTo>
                    <a:pt x="1150" y="133"/>
                    <a:pt x="1150" y="133"/>
                    <a:pt x="1150" y="133"/>
                  </a:cubicBezTo>
                  <a:cubicBezTo>
                    <a:pt x="1158" y="137"/>
                    <a:pt x="1158" y="137"/>
                    <a:pt x="1158" y="13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201" y="156"/>
                    <a:pt x="1203" y="158"/>
                    <a:pt x="1205" y="160"/>
                  </a:cubicBezTo>
                  <a:cubicBezTo>
                    <a:pt x="1213" y="164"/>
                    <a:pt x="1213" y="164"/>
                    <a:pt x="1213" y="164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5" y="160"/>
                    <a:pt x="1204" y="161"/>
                    <a:pt x="1203" y="161"/>
                  </a:cubicBezTo>
                  <a:cubicBezTo>
                    <a:pt x="1199" y="154"/>
                    <a:pt x="1199" y="154"/>
                    <a:pt x="1199" y="154"/>
                  </a:cubicBezTo>
                  <a:cubicBezTo>
                    <a:pt x="1178" y="147"/>
                    <a:pt x="1178" y="147"/>
                    <a:pt x="1178" y="147"/>
                  </a:cubicBezTo>
                  <a:cubicBezTo>
                    <a:pt x="1180" y="153"/>
                    <a:pt x="1180" y="153"/>
                    <a:pt x="1180" y="153"/>
                  </a:cubicBezTo>
                  <a:cubicBezTo>
                    <a:pt x="1194" y="165"/>
                    <a:pt x="1194" y="165"/>
                    <a:pt x="1194" y="165"/>
                  </a:cubicBezTo>
                  <a:cubicBezTo>
                    <a:pt x="1203" y="179"/>
                    <a:pt x="1203" y="179"/>
                    <a:pt x="1203" y="179"/>
                  </a:cubicBezTo>
                  <a:cubicBezTo>
                    <a:pt x="1202" y="179"/>
                    <a:pt x="1199" y="180"/>
                    <a:pt x="1198" y="180"/>
                  </a:cubicBezTo>
                  <a:cubicBezTo>
                    <a:pt x="1190" y="176"/>
                    <a:pt x="1190" y="176"/>
                    <a:pt x="1190" y="176"/>
                  </a:cubicBezTo>
                  <a:cubicBezTo>
                    <a:pt x="1181" y="160"/>
                    <a:pt x="1181" y="160"/>
                    <a:pt x="1181" y="160"/>
                  </a:cubicBezTo>
                  <a:cubicBezTo>
                    <a:pt x="1173" y="156"/>
                    <a:pt x="1173" y="156"/>
                    <a:pt x="1173" y="156"/>
                  </a:cubicBezTo>
                  <a:cubicBezTo>
                    <a:pt x="1173" y="157"/>
                    <a:pt x="1174" y="158"/>
                    <a:pt x="1175" y="158"/>
                  </a:cubicBezTo>
                  <a:cubicBezTo>
                    <a:pt x="1174" y="158"/>
                    <a:pt x="1173" y="157"/>
                    <a:pt x="1173" y="156"/>
                  </a:cubicBezTo>
                  <a:cubicBezTo>
                    <a:pt x="1162" y="146"/>
                    <a:pt x="1152" y="136"/>
                    <a:pt x="1140" y="127"/>
                  </a:cubicBezTo>
                  <a:cubicBezTo>
                    <a:pt x="1138" y="127"/>
                    <a:pt x="1136" y="128"/>
                    <a:pt x="1134" y="129"/>
                  </a:cubicBezTo>
                  <a:cubicBezTo>
                    <a:pt x="1133" y="130"/>
                    <a:pt x="1132" y="132"/>
                    <a:pt x="1131" y="133"/>
                  </a:cubicBezTo>
                  <a:cubicBezTo>
                    <a:pt x="1131" y="133"/>
                    <a:pt x="1135" y="151"/>
                    <a:pt x="1154" y="162"/>
                  </a:cubicBezTo>
                  <a:cubicBezTo>
                    <a:pt x="1146" y="157"/>
                    <a:pt x="1146" y="157"/>
                    <a:pt x="1146" y="157"/>
                  </a:cubicBezTo>
                  <a:cubicBezTo>
                    <a:pt x="1154" y="162"/>
                    <a:pt x="1154" y="162"/>
                    <a:pt x="1154" y="162"/>
                  </a:cubicBezTo>
                  <a:cubicBezTo>
                    <a:pt x="1158" y="169"/>
                    <a:pt x="1158" y="169"/>
                    <a:pt x="1158" y="169"/>
                  </a:cubicBezTo>
                  <a:cubicBezTo>
                    <a:pt x="1143" y="166"/>
                    <a:pt x="1143" y="166"/>
                    <a:pt x="1143" y="166"/>
                  </a:cubicBezTo>
                  <a:cubicBezTo>
                    <a:pt x="1142" y="166"/>
                    <a:pt x="1141" y="166"/>
                    <a:pt x="1140" y="167"/>
                  </a:cubicBezTo>
                  <a:cubicBezTo>
                    <a:pt x="1116" y="165"/>
                    <a:pt x="1116" y="165"/>
                    <a:pt x="1116" y="165"/>
                  </a:cubicBezTo>
                  <a:cubicBezTo>
                    <a:pt x="1120" y="169"/>
                    <a:pt x="1123" y="173"/>
                    <a:pt x="1127" y="178"/>
                  </a:cubicBezTo>
                  <a:cubicBezTo>
                    <a:pt x="1126" y="178"/>
                    <a:pt x="1125" y="179"/>
                    <a:pt x="1124" y="179"/>
                  </a:cubicBezTo>
                  <a:cubicBezTo>
                    <a:pt x="1182" y="248"/>
                    <a:pt x="1233" y="329"/>
                    <a:pt x="1273" y="419"/>
                  </a:cubicBezTo>
                  <a:cubicBezTo>
                    <a:pt x="1284" y="409"/>
                    <a:pt x="1284" y="409"/>
                    <a:pt x="1284" y="409"/>
                  </a:cubicBezTo>
                  <a:cubicBezTo>
                    <a:pt x="1299" y="443"/>
                    <a:pt x="1299" y="443"/>
                    <a:pt x="1299" y="443"/>
                  </a:cubicBezTo>
                  <a:cubicBezTo>
                    <a:pt x="1288" y="452"/>
                    <a:pt x="1288" y="452"/>
                    <a:pt x="1288" y="452"/>
                  </a:cubicBezTo>
                  <a:cubicBezTo>
                    <a:pt x="1299" y="479"/>
                    <a:pt x="1310" y="507"/>
                    <a:pt x="1319" y="535"/>
                  </a:cubicBezTo>
                  <a:cubicBezTo>
                    <a:pt x="1483" y="494"/>
                    <a:pt x="1569" y="435"/>
                    <a:pt x="1558" y="374"/>
                  </a:cubicBezTo>
                  <a:cubicBezTo>
                    <a:pt x="1556" y="371"/>
                    <a:pt x="1556" y="371"/>
                    <a:pt x="1556" y="371"/>
                  </a:cubicBezTo>
                  <a:cubicBezTo>
                    <a:pt x="1557" y="372"/>
                    <a:pt x="1557" y="373"/>
                    <a:pt x="1557" y="374"/>
                  </a:cubicBezTo>
                  <a:cubicBezTo>
                    <a:pt x="1550" y="367"/>
                    <a:pt x="1550" y="367"/>
                    <a:pt x="1550" y="367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49" y="369"/>
                    <a:pt x="1549" y="369"/>
                    <a:pt x="1549" y="369"/>
                  </a:cubicBezTo>
                  <a:cubicBezTo>
                    <a:pt x="1538" y="344"/>
                    <a:pt x="1538" y="344"/>
                    <a:pt x="1538" y="344"/>
                  </a:cubicBezTo>
                  <a:cubicBezTo>
                    <a:pt x="1533" y="332"/>
                    <a:pt x="1533" y="332"/>
                    <a:pt x="1533" y="332"/>
                  </a:cubicBezTo>
                  <a:cubicBezTo>
                    <a:pt x="1542" y="343"/>
                    <a:pt x="1542" y="343"/>
                    <a:pt x="1542" y="343"/>
                  </a:cubicBezTo>
                  <a:cubicBezTo>
                    <a:pt x="1542" y="343"/>
                    <a:pt x="1541" y="343"/>
                    <a:pt x="1541" y="342"/>
                  </a:cubicBezTo>
                  <a:cubicBezTo>
                    <a:pt x="1535" y="331"/>
                    <a:pt x="1535" y="331"/>
                    <a:pt x="1535" y="331"/>
                  </a:cubicBezTo>
                  <a:cubicBezTo>
                    <a:pt x="1538" y="336"/>
                    <a:pt x="1542" y="340"/>
                    <a:pt x="1551" y="355"/>
                  </a:cubicBezTo>
                  <a:cubicBezTo>
                    <a:pt x="1551" y="356"/>
                    <a:pt x="1552" y="357"/>
                    <a:pt x="1553" y="357"/>
                  </a:cubicBezTo>
                  <a:cubicBezTo>
                    <a:pt x="1552" y="356"/>
                    <a:pt x="1551" y="355"/>
                    <a:pt x="1550" y="353"/>
                  </a:cubicBezTo>
                  <a:cubicBezTo>
                    <a:pt x="1544" y="343"/>
                    <a:pt x="1544" y="343"/>
                    <a:pt x="1544" y="343"/>
                  </a:cubicBezTo>
                  <a:cubicBezTo>
                    <a:pt x="1543" y="341"/>
                    <a:pt x="1543" y="341"/>
                    <a:pt x="1543" y="341"/>
                  </a:cubicBezTo>
                  <a:cubicBezTo>
                    <a:pt x="1526" y="312"/>
                    <a:pt x="1522" y="306"/>
                    <a:pt x="1504" y="280"/>
                  </a:cubicBezTo>
                  <a:cubicBezTo>
                    <a:pt x="1507" y="284"/>
                    <a:pt x="1507" y="284"/>
                    <a:pt x="1507" y="284"/>
                  </a:cubicBezTo>
                  <a:cubicBezTo>
                    <a:pt x="1523" y="308"/>
                    <a:pt x="1529" y="318"/>
                    <a:pt x="1537" y="332"/>
                  </a:cubicBezTo>
                  <a:cubicBezTo>
                    <a:pt x="1536" y="329"/>
                    <a:pt x="1534" y="326"/>
                    <a:pt x="1532" y="324"/>
                  </a:cubicBezTo>
                  <a:cubicBezTo>
                    <a:pt x="1515" y="295"/>
                    <a:pt x="1510" y="289"/>
                    <a:pt x="1478" y="245"/>
                  </a:cubicBezTo>
                  <a:cubicBezTo>
                    <a:pt x="1455" y="219"/>
                    <a:pt x="1424" y="185"/>
                    <a:pt x="1399" y="160"/>
                  </a:cubicBezTo>
                  <a:cubicBezTo>
                    <a:pt x="1401" y="161"/>
                    <a:pt x="1401" y="161"/>
                    <a:pt x="1401" y="161"/>
                  </a:cubicBezTo>
                  <a:cubicBezTo>
                    <a:pt x="1374" y="137"/>
                    <a:pt x="1326" y="92"/>
                    <a:pt x="1239" y="42"/>
                  </a:cubicBezTo>
                  <a:moveTo>
                    <a:pt x="1166" y="52"/>
                  </a:moveTo>
                  <a:cubicBezTo>
                    <a:pt x="1163" y="50"/>
                    <a:pt x="1160" y="49"/>
                    <a:pt x="1158" y="48"/>
                  </a:cubicBezTo>
                  <a:cubicBezTo>
                    <a:pt x="1157" y="48"/>
                    <a:pt x="1157" y="49"/>
                    <a:pt x="1156" y="50"/>
                  </a:cubicBezTo>
                  <a:cubicBezTo>
                    <a:pt x="1156" y="50"/>
                    <a:pt x="1156" y="50"/>
                    <a:pt x="1156" y="50"/>
                  </a:cubicBezTo>
                  <a:cubicBezTo>
                    <a:pt x="1166" y="52"/>
                    <a:pt x="1166" y="52"/>
                    <a:pt x="1166" y="52"/>
                  </a:cubicBezTo>
                  <a:moveTo>
                    <a:pt x="1074" y="123"/>
                  </a:moveTo>
                  <a:cubicBezTo>
                    <a:pt x="1080" y="117"/>
                    <a:pt x="1088" y="110"/>
                    <a:pt x="1094" y="104"/>
                  </a:cubicBezTo>
                  <a:cubicBezTo>
                    <a:pt x="1079" y="92"/>
                    <a:pt x="1079" y="92"/>
                    <a:pt x="1079" y="92"/>
                  </a:cubicBezTo>
                  <a:cubicBezTo>
                    <a:pt x="1075" y="99"/>
                    <a:pt x="1070" y="108"/>
                    <a:pt x="1065" y="114"/>
                  </a:cubicBezTo>
                  <a:cubicBezTo>
                    <a:pt x="1067" y="117"/>
                    <a:pt x="1071" y="120"/>
                    <a:pt x="1074" y="123"/>
                  </a:cubicBezTo>
                  <a:moveTo>
                    <a:pt x="460" y="29"/>
                  </a:moveTo>
                  <a:cubicBezTo>
                    <a:pt x="467" y="30"/>
                    <a:pt x="467" y="30"/>
                    <a:pt x="467" y="30"/>
                  </a:cubicBezTo>
                  <a:cubicBezTo>
                    <a:pt x="475" y="26"/>
                    <a:pt x="475" y="26"/>
                    <a:pt x="475" y="26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77" y="22"/>
                    <a:pt x="477" y="22"/>
                    <a:pt x="477" y="22"/>
                  </a:cubicBezTo>
                  <a:cubicBezTo>
                    <a:pt x="477" y="22"/>
                    <a:pt x="478" y="21"/>
                    <a:pt x="479" y="20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91" y="12"/>
                    <a:pt x="491" y="12"/>
                    <a:pt x="491" y="12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494" y="9"/>
                    <a:pt x="494" y="9"/>
                    <a:pt x="494" y="9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7" y="2"/>
                    <a:pt x="507" y="2"/>
                    <a:pt x="507" y="2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2" y="6"/>
                    <a:pt x="490" y="8"/>
                    <a:pt x="488" y="9"/>
                  </a:cubicBezTo>
                  <a:cubicBezTo>
                    <a:pt x="470" y="18"/>
                    <a:pt x="470" y="18"/>
                    <a:pt x="470" y="18"/>
                  </a:cubicBezTo>
                  <a:cubicBezTo>
                    <a:pt x="474" y="15"/>
                    <a:pt x="477" y="12"/>
                    <a:pt x="482" y="9"/>
                  </a:cubicBezTo>
                  <a:cubicBezTo>
                    <a:pt x="477" y="10"/>
                    <a:pt x="472" y="13"/>
                    <a:pt x="466" y="15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69" y="15"/>
                    <a:pt x="466" y="18"/>
                    <a:pt x="463" y="20"/>
                  </a:cubicBezTo>
                  <a:cubicBezTo>
                    <a:pt x="463" y="21"/>
                    <a:pt x="462" y="22"/>
                    <a:pt x="461" y="22"/>
                  </a:cubicBezTo>
                  <a:cubicBezTo>
                    <a:pt x="451" y="27"/>
                    <a:pt x="451" y="27"/>
                    <a:pt x="451" y="27"/>
                  </a:cubicBezTo>
                  <a:cubicBezTo>
                    <a:pt x="450" y="28"/>
                    <a:pt x="450" y="29"/>
                    <a:pt x="449" y="29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6" y="22"/>
                    <a:pt x="466" y="23"/>
                    <a:pt x="465" y="23"/>
                  </a:cubicBezTo>
                  <a:cubicBezTo>
                    <a:pt x="463" y="25"/>
                    <a:pt x="463" y="26"/>
                    <a:pt x="462" y="27"/>
                  </a:cubicBezTo>
                  <a:cubicBezTo>
                    <a:pt x="461" y="28"/>
                    <a:pt x="461" y="29"/>
                    <a:pt x="460" y="29"/>
                  </a:cubicBezTo>
                  <a:moveTo>
                    <a:pt x="508" y="10"/>
                  </a:moveTo>
                  <a:cubicBezTo>
                    <a:pt x="509" y="10"/>
                    <a:pt x="510" y="10"/>
                    <a:pt x="511" y="9"/>
                  </a:cubicBezTo>
                  <a:cubicBezTo>
                    <a:pt x="511" y="9"/>
                    <a:pt x="511" y="9"/>
                    <a:pt x="511" y="9"/>
                  </a:cubicBezTo>
                  <a:cubicBezTo>
                    <a:pt x="511" y="9"/>
                    <a:pt x="513" y="9"/>
                    <a:pt x="512" y="7"/>
                  </a:cubicBezTo>
                  <a:cubicBezTo>
                    <a:pt x="512" y="7"/>
                    <a:pt x="511" y="7"/>
                    <a:pt x="511" y="7"/>
                  </a:cubicBezTo>
                  <a:cubicBezTo>
                    <a:pt x="507" y="8"/>
                    <a:pt x="497" y="11"/>
                    <a:pt x="497" y="11"/>
                  </a:cubicBezTo>
                  <a:cubicBezTo>
                    <a:pt x="497" y="12"/>
                    <a:pt x="496" y="13"/>
                    <a:pt x="496" y="13"/>
                  </a:cubicBezTo>
                  <a:cubicBezTo>
                    <a:pt x="496" y="14"/>
                    <a:pt x="495" y="14"/>
                    <a:pt x="494" y="15"/>
                  </a:cubicBezTo>
                  <a:cubicBezTo>
                    <a:pt x="495" y="15"/>
                    <a:pt x="495" y="15"/>
                    <a:pt x="498" y="14"/>
                  </a:cubicBezTo>
                  <a:cubicBezTo>
                    <a:pt x="499" y="13"/>
                    <a:pt x="504" y="12"/>
                    <a:pt x="508" y="10"/>
                  </a:cubicBezTo>
                  <a:moveTo>
                    <a:pt x="489" y="37"/>
                  </a:moveTo>
                  <a:cubicBezTo>
                    <a:pt x="489" y="37"/>
                    <a:pt x="489" y="37"/>
                    <a:pt x="489" y="37"/>
                  </a:cubicBezTo>
                  <a:cubicBezTo>
                    <a:pt x="489" y="37"/>
                    <a:pt x="489" y="36"/>
                    <a:pt x="489" y="35"/>
                  </a:cubicBezTo>
                  <a:cubicBezTo>
                    <a:pt x="495" y="32"/>
                    <a:pt x="501" y="30"/>
                    <a:pt x="506" y="27"/>
                  </a:cubicBezTo>
                  <a:cubicBezTo>
                    <a:pt x="498" y="28"/>
                    <a:pt x="498" y="28"/>
                    <a:pt x="498" y="28"/>
                  </a:cubicBezTo>
                  <a:cubicBezTo>
                    <a:pt x="480" y="40"/>
                    <a:pt x="480" y="40"/>
                    <a:pt x="480" y="40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50"/>
                    <a:pt x="455" y="50"/>
                    <a:pt x="455" y="51"/>
                  </a:cubicBezTo>
                  <a:cubicBezTo>
                    <a:pt x="455" y="52"/>
                    <a:pt x="455" y="52"/>
                    <a:pt x="455" y="53"/>
                  </a:cubicBezTo>
                  <a:cubicBezTo>
                    <a:pt x="462" y="49"/>
                    <a:pt x="463" y="48"/>
                    <a:pt x="464" y="47"/>
                  </a:cubicBezTo>
                  <a:cubicBezTo>
                    <a:pt x="464" y="47"/>
                    <a:pt x="464" y="47"/>
                    <a:pt x="464" y="48"/>
                  </a:cubicBezTo>
                  <a:cubicBezTo>
                    <a:pt x="475" y="43"/>
                    <a:pt x="475" y="43"/>
                    <a:pt x="489" y="37"/>
                  </a:cubicBezTo>
                  <a:moveTo>
                    <a:pt x="498" y="22"/>
                  </a:moveTo>
                  <a:cubicBezTo>
                    <a:pt x="498" y="23"/>
                    <a:pt x="498" y="25"/>
                    <a:pt x="498" y="25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498" y="22"/>
                    <a:pt x="498" y="22"/>
                    <a:pt x="498" y="22"/>
                  </a:cubicBezTo>
                  <a:moveTo>
                    <a:pt x="1153" y="54"/>
                  </a:moveTo>
                  <a:cubicBezTo>
                    <a:pt x="1154" y="53"/>
                    <a:pt x="1155" y="52"/>
                    <a:pt x="1156" y="50"/>
                  </a:cubicBezTo>
                  <a:cubicBezTo>
                    <a:pt x="1129" y="39"/>
                    <a:pt x="1129" y="39"/>
                    <a:pt x="1129" y="39"/>
                  </a:cubicBezTo>
                  <a:cubicBezTo>
                    <a:pt x="1128" y="41"/>
                    <a:pt x="1127" y="41"/>
                    <a:pt x="1126" y="42"/>
                  </a:cubicBezTo>
                  <a:cubicBezTo>
                    <a:pt x="1126" y="43"/>
                    <a:pt x="1126" y="43"/>
                    <a:pt x="1143" y="52"/>
                  </a:cubicBezTo>
                  <a:cubicBezTo>
                    <a:pt x="1143" y="52"/>
                    <a:pt x="1144" y="51"/>
                    <a:pt x="1145" y="50"/>
                  </a:cubicBezTo>
                  <a:cubicBezTo>
                    <a:pt x="1146" y="49"/>
                    <a:pt x="1146" y="48"/>
                    <a:pt x="1146" y="47"/>
                  </a:cubicBezTo>
                  <a:cubicBezTo>
                    <a:pt x="1146" y="48"/>
                    <a:pt x="1146" y="49"/>
                    <a:pt x="1145" y="50"/>
                  </a:cubicBezTo>
                  <a:cubicBezTo>
                    <a:pt x="1147" y="51"/>
                    <a:pt x="1150" y="53"/>
                    <a:pt x="1153" y="54"/>
                  </a:cubicBezTo>
                  <a:moveTo>
                    <a:pt x="1129" y="52"/>
                  </a:moveTo>
                  <a:cubicBezTo>
                    <a:pt x="1127" y="51"/>
                    <a:pt x="1124" y="50"/>
                    <a:pt x="1121" y="48"/>
                  </a:cubicBezTo>
                  <a:cubicBezTo>
                    <a:pt x="1121" y="49"/>
                    <a:pt x="1120" y="49"/>
                    <a:pt x="1120" y="50"/>
                  </a:cubicBezTo>
                  <a:cubicBezTo>
                    <a:pt x="1109" y="47"/>
                    <a:pt x="1109" y="47"/>
                    <a:pt x="1109" y="47"/>
                  </a:cubicBezTo>
                  <a:cubicBezTo>
                    <a:pt x="1115" y="50"/>
                    <a:pt x="1120" y="53"/>
                    <a:pt x="1125" y="56"/>
                  </a:cubicBezTo>
                  <a:cubicBezTo>
                    <a:pt x="1127" y="55"/>
                    <a:pt x="1128" y="54"/>
                    <a:pt x="1129" y="52"/>
                  </a:cubicBezTo>
                  <a:moveTo>
                    <a:pt x="1133" y="49"/>
                  </a:moveTo>
                  <a:cubicBezTo>
                    <a:pt x="1128" y="46"/>
                    <a:pt x="1122" y="44"/>
                    <a:pt x="1116" y="41"/>
                  </a:cubicBezTo>
                  <a:cubicBezTo>
                    <a:pt x="1116" y="42"/>
                    <a:pt x="1115" y="43"/>
                    <a:pt x="1114" y="44"/>
                  </a:cubicBezTo>
                  <a:cubicBezTo>
                    <a:pt x="1121" y="48"/>
                    <a:pt x="1121" y="48"/>
                    <a:pt x="1121" y="48"/>
                  </a:cubicBezTo>
                  <a:cubicBezTo>
                    <a:pt x="1124" y="50"/>
                    <a:pt x="1127" y="51"/>
                    <a:pt x="1129" y="52"/>
                  </a:cubicBezTo>
                  <a:cubicBezTo>
                    <a:pt x="1131" y="51"/>
                    <a:pt x="1132" y="50"/>
                    <a:pt x="1133" y="49"/>
                  </a:cubicBezTo>
                  <a:moveTo>
                    <a:pt x="1121" y="48"/>
                  </a:moveTo>
                  <a:cubicBezTo>
                    <a:pt x="1114" y="44"/>
                    <a:pt x="1114" y="44"/>
                    <a:pt x="1114" y="44"/>
                  </a:cubicBezTo>
                  <a:cubicBezTo>
                    <a:pt x="1105" y="40"/>
                    <a:pt x="1105" y="40"/>
                    <a:pt x="1105" y="40"/>
                  </a:cubicBezTo>
                  <a:cubicBezTo>
                    <a:pt x="1103" y="42"/>
                    <a:pt x="1102" y="43"/>
                    <a:pt x="1100" y="44"/>
                  </a:cubicBezTo>
                  <a:cubicBezTo>
                    <a:pt x="1103" y="46"/>
                    <a:pt x="1105" y="47"/>
                    <a:pt x="1108" y="48"/>
                  </a:cubicBezTo>
                  <a:cubicBezTo>
                    <a:pt x="1108" y="48"/>
                    <a:pt x="1109" y="47"/>
                    <a:pt x="1109" y="47"/>
                  </a:cubicBezTo>
                  <a:cubicBezTo>
                    <a:pt x="1120" y="50"/>
                    <a:pt x="1120" y="50"/>
                    <a:pt x="1120" y="50"/>
                  </a:cubicBezTo>
                  <a:cubicBezTo>
                    <a:pt x="1120" y="49"/>
                    <a:pt x="1121" y="49"/>
                    <a:pt x="1121" y="48"/>
                  </a:cubicBezTo>
                  <a:moveTo>
                    <a:pt x="518" y="34"/>
                  </a:moveTo>
                  <a:cubicBezTo>
                    <a:pt x="521" y="33"/>
                    <a:pt x="524" y="32"/>
                    <a:pt x="527" y="30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21"/>
                    <a:pt x="533" y="20"/>
                    <a:pt x="533" y="19"/>
                  </a:cubicBezTo>
                  <a:cubicBezTo>
                    <a:pt x="533" y="20"/>
                    <a:pt x="533" y="21"/>
                    <a:pt x="534" y="22"/>
                  </a:cubicBezTo>
                  <a:cubicBezTo>
                    <a:pt x="537" y="21"/>
                    <a:pt x="540" y="20"/>
                    <a:pt x="543" y="19"/>
                  </a:cubicBezTo>
                  <a:cubicBezTo>
                    <a:pt x="542" y="18"/>
                    <a:pt x="542" y="17"/>
                    <a:pt x="542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27" y="20"/>
                    <a:pt x="521" y="22"/>
                    <a:pt x="515" y="24"/>
                  </a:cubicBezTo>
                  <a:cubicBezTo>
                    <a:pt x="514" y="25"/>
                    <a:pt x="513" y="26"/>
                    <a:pt x="506" y="31"/>
                  </a:cubicBezTo>
                  <a:cubicBezTo>
                    <a:pt x="501" y="34"/>
                    <a:pt x="500" y="36"/>
                    <a:pt x="500" y="37"/>
                  </a:cubicBezTo>
                  <a:cubicBezTo>
                    <a:pt x="500" y="37"/>
                    <a:pt x="501" y="37"/>
                    <a:pt x="50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518" y="34"/>
                    <a:pt x="518" y="34"/>
                    <a:pt x="518" y="34"/>
                  </a:cubicBezTo>
                  <a:moveTo>
                    <a:pt x="1034" y="79"/>
                  </a:moveTo>
                  <a:cubicBezTo>
                    <a:pt x="1030" y="76"/>
                    <a:pt x="1026" y="73"/>
                    <a:pt x="1022" y="70"/>
                  </a:cubicBezTo>
                  <a:cubicBezTo>
                    <a:pt x="1021" y="70"/>
                    <a:pt x="1019" y="70"/>
                    <a:pt x="1018" y="70"/>
                  </a:cubicBezTo>
                  <a:cubicBezTo>
                    <a:pt x="1022" y="74"/>
                    <a:pt x="1026" y="77"/>
                    <a:pt x="1030" y="81"/>
                  </a:cubicBezTo>
                  <a:cubicBezTo>
                    <a:pt x="1032" y="80"/>
                    <a:pt x="1033" y="80"/>
                    <a:pt x="1034" y="79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26" y="82"/>
                  </a:moveTo>
                  <a:cubicBezTo>
                    <a:pt x="526" y="82"/>
                    <a:pt x="526" y="82"/>
                    <a:pt x="526" y="82"/>
                  </a:cubicBezTo>
                  <a:cubicBezTo>
                    <a:pt x="526" y="82"/>
                    <a:pt x="526" y="82"/>
                    <a:pt x="526" y="82"/>
                  </a:cubicBezTo>
                  <a:moveTo>
                    <a:pt x="501" y="42"/>
                  </a:moveTo>
                  <a:cubicBezTo>
                    <a:pt x="504" y="40"/>
                    <a:pt x="507" y="39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moveTo>
                    <a:pt x="550" y="61"/>
                  </a:moveTo>
                  <a:cubicBezTo>
                    <a:pt x="552" y="60"/>
                    <a:pt x="555" y="58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moveTo>
                    <a:pt x="582" y="53"/>
                  </a:moveTo>
                  <a:cubicBezTo>
                    <a:pt x="586" y="53"/>
                    <a:pt x="586" y="53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moveTo>
                    <a:pt x="529" y="89"/>
                  </a:moveTo>
                  <a:cubicBezTo>
                    <a:pt x="548" y="76"/>
                    <a:pt x="567" y="64"/>
                    <a:pt x="586" y="53"/>
                  </a:cubicBezTo>
                  <a:cubicBezTo>
                    <a:pt x="582" y="53"/>
                    <a:pt x="582" y="53"/>
                    <a:pt x="582" y="53"/>
                  </a:cubicBezTo>
                  <a:cubicBezTo>
                    <a:pt x="579" y="49"/>
                    <a:pt x="579" y="49"/>
                    <a:pt x="579" y="49"/>
                  </a:cubicBezTo>
                  <a:cubicBezTo>
                    <a:pt x="596" y="43"/>
                    <a:pt x="596" y="43"/>
                    <a:pt x="596" y="43"/>
                  </a:cubicBezTo>
                  <a:cubicBezTo>
                    <a:pt x="595" y="43"/>
                    <a:pt x="593" y="42"/>
                    <a:pt x="592" y="42"/>
                  </a:cubicBezTo>
                  <a:cubicBezTo>
                    <a:pt x="575" y="35"/>
                    <a:pt x="564" y="30"/>
                    <a:pt x="554" y="20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9" y="31"/>
                    <a:pt x="551" y="35"/>
                    <a:pt x="552" y="37"/>
                  </a:cubicBezTo>
                  <a:cubicBezTo>
                    <a:pt x="551" y="35"/>
                    <a:pt x="549" y="31"/>
                    <a:pt x="548" y="29"/>
                  </a:cubicBezTo>
                  <a:cubicBezTo>
                    <a:pt x="538" y="30"/>
                    <a:pt x="538" y="30"/>
                    <a:pt x="538" y="30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45" y="21"/>
                    <a:pt x="545" y="21"/>
                    <a:pt x="545" y="21"/>
                  </a:cubicBezTo>
                  <a:cubicBezTo>
                    <a:pt x="535" y="29"/>
                    <a:pt x="535" y="29"/>
                    <a:pt x="535" y="29"/>
                  </a:cubicBezTo>
                  <a:cubicBezTo>
                    <a:pt x="527" y="30"/>
                    <a:pt x="527" y="30"/>
                    <a:pt x="527" y="30"/>
                  </a:cubicBezTo>
                  <a:cubicBezTo>
                    <a:pt x="524" y="32"/>
                    <a:pt x="521" y="33"/>
                    <a:pt x="518" y="34"/>
                  </a:cubicBezTo>
                  <a:cubicBezTo>
                    <a:pt x="510" y="39"/>
                    <a:pt x="510" y="39"/>
                    <a:pt x="510" y="39"/>
                  </a:cubicBezTo>
                  <a:cubicBezTo>
                    <a:pt x="505" y="42"/>
                    <a:pt x="499" y="45"/>
                    <a:pt x="493" y="47"/>
                  </a:cubicBezTo>
                  <a:cubicBezTo>
                    <a:pt x="496" y="50"/>
                    <a:pt x="496" y="50"/>
                    <a:pt x="496" y="50"/>
                  </a:cubicBezTo>
                  <a:cubicBezTo>
                    <a:pt x="493" y="47"/>
                    <a:pt x="493" y="47"/>
                    <a:pt x="493" y="47"/>
                  </a:cubicBezTo>
                  <a:cubicBezTo>
                    <a:pt x="499" y="45"/>
                    <a:pt x="505" y="42"/>
                    <a:pt x="510" y="39"/>
                  </a:cubicBezTo>
                  <a:cubicBezTo>
                    <a:pt x="518" y="34"/>
                    <a:pt x="518" y="34"/>
                    <a:pt x="518" y="34"/>
                  </a:cubicBezTo>
                  <a:cubicBezTo>
                    <a:pt x="508" y="35"/>
                    <a:pt x="508" y="35"/>
                    <a:pt x="508" y="35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07" y="39"/>
                    <a:pt x="504" y="40"/>
                    <a:pt x="501" y="4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6" y="53"/>
                    <a:pt x="489" y="57"/>
                    <a:pt x="492" y="61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06" y="49"/>
                    <a:pt x="506" y="49"/>
                    <a:pt x="506" y="49"/>
                  </a:cubicBezTo>
                  <a:cubicBezTo>
                    <a:pt x="540" y="39"/>
                    <a:pt x="540" y="39"/>
                    <a:pt x="540" y="39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5"/>
                    <a:pt x="513" y="56"/>
                    <a:pt x="513" y="56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2" y="50"/>
                    <a:pt x="532" y="50"/>
                    <a:pt x="532" y="50"/>
                  </a:cubicBezTo>
                  <a:cubicBezTo>
                    <a:pt x="535" y="48"/>
                    <a:pt x="538" y="47"/>
                    <a:pt x="541" y="46"/>
                  </a:cubicBezTo>
                  <a:cubicBezTo>
                    <a:pt x="539" y="45"/>
                    <a:pt x="537" y="43"/>
                    <a:pt x="536" y="42"/>
                  </a:cubicBezTo>
                  <a:cubicBezTo>
                    <a:pt x="537" y="43"/>
                    <a:pt x="539" y="45"/>
                    <a:pt x="541" y="46"/>
                  </a:cubicBezTo>
                  <a:cubicBezTo>
                    <a:pt x="549" y="46"/>
                    <a:pt x="561" y="46"/>
                    <a:pt x="569" y="46"/>
                  </a:cubicBezTo>
                  <a:cubicBezTo>
                    <a:pt x="570" y="46"/>
                    <a:pt x="570" y="46"/>
                    <a:pt x="571" y="47"/>
                  </a:cubicBezTo>
                  <a:cubicBezTo>
                    <a:pt x="571" y="47"/>
                    <a:pt x="571" y="47"/>
                    <a:pt x="572" y="47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2"/>
                    <a:pt x="564" y="51"/>
                    <a:pt x="563" y="51"/>
                  </a:cubicBezTo>
                  <a:cubicBezTo>
                    <a:pt x="560" y="53"/>
                    <a:pt x="557" y="54"/>
                    <a:pt x="555" y="56"/>
                  </a:cubicBezTo>
                  <a:cubicBezTo>
                    <a:pt x="556" y="56"/>
                    <a:pt x="556" y="56"/>
                    <a:pt x="558" y="57"/>
                  </a:cubicBezTo>
                  <a:cubicBezTo>
                    <a:pt x="560" y="56"/>
                    <a:pt x="563" y="54"/>
                    <a:pt x="566" y="53"/>
                  </a:cubicBezTo>
                  <a:cubicBezTo>
                    <a:pt x="563" y="54"/>
                    <a:pt x="560" y="56"/>
                    <a:pt x="558" y="57"/>
                  </a:cubicBezTo>
                  <a:cubicBezTo>
                    <a:pt x="555" y="58"/>
                    <a:pt x="552" y="60"/>
                    <a:pt x="550" y="61"/>
                  </a:cubicBezTo>
                  <a:cubicBezTo>
                    <a:pt x="549" y="61"/>
                    <a:pt x="548" y="60"/>
                    <a:pt x="547" y="59"/>
                  </a:cubicBezTo>
                  <a:cubicBezTo>
                    <a:pt x="545" y="59"/>
                    <a:pt x="544" y="58"/>
                    <a:pt x="543" y="57"/>
                  </a:cubicBezTo>
                  <a:cubicBezTo>
                    <a:pt x="540" y="59"/>
                    <a:pt x="537" y="60"/>
                    <a:pt x="535" y="62"/>
                  </a:cubicBezTo>
                  <a:cubicBezTo>
                    <a:pt x="533" y="60"/>
                    <a:pt x="531" y="59"/>
                    <a:pt x="530" y="58"/>
                  </a:cubicBezTo>
                  <a:cubicBezTo>
                    <a:pt x="529" y="58"/>
                    <a:pt x="529" y="58"/>
                    <a:pt x="528" y="57"/>
                  </a:cubicBezTo>
                  <a:cubicBezTo>
                    <a:pt x="526" y="59"/>
                    <a:pt x="523" y="60"/>
                    <a:pt x="520" y="62"/>
                  </a:cubicBezTo>
                  <a:cubicBezTo>
                    <a:pt x="522" y="63"/>
                    <a:pt x="523" y="64"/>
                    <a:pt x="524" y="64"/>
                  </a:cubicBezTo>
                  <a:cubicBezTo>
                    <a:pt x="526" y="66"/>
                    <a:pt x="529" y="67"/>
                    <a:pt x="531" y="68"/>
                  </a:cubicBezTo>
                  <a:cubicBezTo>
                    <a:pt x="532" y="69"/>
                    <a:pt x="532" y="69"/>
                    <a:pt x="533" y="69"/>
                  </a:cubicBezTo>
                  <a:cubicBezTo>
                    <a:pt x="528" y="73"/>
                    <a:pt x="522" y="76"/>
                    <a:pt x="517" y="79"/>
                  </a:cubicBezTo>
                  <a:cubicBezTo>
                    <a:pt x="519" y="79"/>
                    <a:pt x="519" y="79"/>
                    <a:pt x="525" y="82"/>
                  </a:cubicBezTo>
                  <a:cubicBezTo>
                    <a:pt x="519" y="79"/>
                    <a:pt x="519" y="79"/>
                    <a:pt x="517" y="79"/>
                  </a:cubicBezTo>
                  <a:cubicBezTo>
                    <a:pt x="522" y="76"/>
                    <a:pt x="528" y="73"/>
                    <a:pt x="533" y="69"/>
                  </a:cubicBezTo>
                  <a:cubicBezTo>
                    <a:pt x="532" y="69"/>
                    <a:pt x="532" y="69"/>
                    <a:pt x="531" y="68"/>
                  </a:cubicBezTo>
                  <a:cubicBezTo>
                    <a:pt x="529" y="67"/>
                    <a:pt x="526" y="66"/>
                    <a:pt x="524" y="64"/>
                  </a:cubicBezTo>
                  <a:cubicBezTo>
                    <a:pt x="496" y="82"/>
                    <a:pt x="502" y="85"/>
                    <a:pt x="525" y="91"/>
                  </a:cubicBezTo>
                  <a:cubicBezTo>
                    <a:pt x="526" y="91"/>
                    <a:pt x="528" y="89"/>
                    <a:pt x="529" y="89"/>
                  </a:cubicBezTo>
                  <a:cubicBezTo>
                    <a:pt x="530" y="86"/>
                    <a:pt x="529" y="84"/>
                    <a:pt x="527" y="82"/>
                  </a:cubicBezTo>
                  <a:cubicBezTo>
                    <a:pt x="529" y="84"/>
                    <a:pt x="530" y="86"/>
                    <a:pt x="529" y="89"/>
                  </a:cubicBezTo>
                </a:path>
              </a:pathLst>
            </a:custGeom>
            <a:solidFill>
              <a:srgbClr val="24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3" name="图片 2" descr="图片包含 游戏机, 蜂窝&#10;&#10;AI 生成的内容可能不正确。">
            <a:extLst>
              <a:ext uri="{FF2B5EF4-FFF2-40B4-BE49-F238E27FC236}">
                <a16:creationId xmlns:a16="http://schemas.microsoft.com/office/drawing/2014/main" id="{FCF464C2-0A6F-15DF-4ABD-C9B795D4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2" y="2503109"/>
            <a:ext cx="1850804" cy="1843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0DBAD6-C716-8D4D-33AC-377E40396C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505"/>
            <a:ext cx="2377440" cy="1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4544</Words>
  <Application>Microsoft Macintosh PowerPoint</Application>
  <PresentationFormat>宽屏</PresentationFormat>
  <Paragraphs>342</Paragraphs>
  <Slides>32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等线</vt:lpstr>
      <vt:lpstr>等线 Light</vt:lpstr>
      <vt:lpstr>微软雅黑</vt:lpstr>
      <vt:lpstr>微软雅黑</vt:lpstr>
      <vt:lpstr>Inter</vt:lpstr>
      <vt:lpstr>MierB-Bold</vt:lpstr>
      <vt:lpstr>ui-monospace</vt:lpstr>
      <vt:lpstr>Arial</vt:lpstr>
      <vt:lpstr>Helvetica</vt:lpstr>
      <vt:lpstr>Impact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binqi fang</dc:creator>
  <cp:lastModifiedBy>Atlantis Brook</cp:lastModifiedBy>
  <cp:revision>543</cp:revision>
  <dcterms:created xsi:type="dcterms:W3CDTF">2021-07-22T09:35:54Z</dcterms:created>
  <dcterms:modified xsi:type="dcterms:W3CDTF">2025-07-18T20:35:39Z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